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42" r:id="rId2"/>
    <p:sldId id="350" r:id="rId3"/>
    <p:sldId id="364" r:id="rId4"/>
    <p:sldId id="366" r:id="rId5"/>
    <p:sldId id="365" r:id="rId6"/>
    <p:sldId id="358" r:id="rId7"/>
    <p:sldId id="360" r:id="rId8"/>
    <p:sldId id="361" r:id="rId9"/>
    <p:sldId id="363" r:id="rId10"/>
    <p:sldId id="373" r:id="rId11"/>
    <p:sldId id="429" r:id="rId12"/>
    <p:sldId id="430" r:id="rId13"/>
    <p:sldId id="367" r:id="rId14"/>
    <p:sldId id="372" r:id="rId15"/>
    <p:sldId id="371" r:id="rId16"/>
    <p:sldId id="447" r:id="rId17"/>
    <p:sldId id="448" r:id="rId18"/>
    <p:sldId id="438" r:id="rId19"/>
    <p:sldId id="374" r:id="rId20"/>
    <p:sldId id="439" r:id="rId21"/>
    <p:sldId id="444" r:id="rId22"/>
    <p:sldId id="445" r:id="rId23"/>
    <p:sldId id="440" r:id="rId24"/>
    <p:sldId id="446" r:id="rId25"/>
    <p:sldId id="384" r:id="rId26"/>
    <p:sldId id="434" r:id="rId27"/>
    <p:sldId id="381" r:id="rId28"/>
    <p:sldId id="382" r:id="rId29"/>
    <p:sldId id="435" r:id="rId30"/>
    <p:sldId id="383" r:id="rId31"/>
    <p:sldId id="385" r:id="rId32"/>
    <p:sldId id="386" r:id="rId33"/>
    <p:sldId id="387" r:id="rId34"/>
    <p:sldId id="379" r:id="rId35"/>
    <p:sldId id="357" r:id="rId36"/>
  </p:sldIdLst>
  <p:sldSz cx="12192000" cy="6858000"/>
  <p:notesSz cx="6858000" cy="9144000"/>
  <p:embeddedFontLst>
    <p:embeddedFont>
      <p:font typeface="Cambria Math" panose="02040503050406030204" pitchFamily="18" charset="0"/>
      <p:regular r:id="rId39"/>
    </p:embeddedFont>
    <p:embeddedFont>
      <p:font typeface="FS Me Pro" panose="02000506040000020004" pitchFamily="50" charset="0"/>
      <p:regular r:id="rId40"/>
      <p:bold r:id="rId41"/>
    </p:embeddedFont>
    <p:embeddedFont>
      <p:font typeface="PP Object Sans Heavy" panose="00000900000000000000" pitchFamily="50" charset="0"/>
      <p:bold r:id="rId42"/>
    </p:embeddedFont>
    <p:embeddedFont>
      <p:font typeface="Segoe UI" panose="020B0502040204020203" pitchFamily="34" charset="0"/>
      <p:regular r:id="rId43"/>
      <p:bold r:id="rId44"/>
      <p:italic r:id="rId45"/>
      <p:boldItalic r:id="rId4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le de Korte" initials="JdK" lastIdx="1" clrIdx="0">
    <p:extLst>
      <p:ext uri="{19B8F6BF-5375-455C-9EA6-DF929625EA0E}">
        <p15:presenceInfo xmlns:p15="http://schemas.microsoft.com/office/powerpoint/2012/main" userId="Jelle de Korte" providerId="None"/>
      </p:ext>
    </p:extLst>
  </p:cmAuthor>
  <p:cmAuthor id="2" name="Martyna Dziarnowska" initials="MD" lastIdx="16" clrIdx="1">
    <p:extLst>
      <p:ext uri="{19B8F6BF-5375-455C-9EA6-DF929625EA0E}">
        <p15:presenceInfo xmlns:p15="http://schemas.microsoft.com/office/powerpoint/2012/main" userId="S::martyna@pptsolutions.nl::86dfe841-816e-4f6c-a274-8b345ffb85d3" providerId="AD"/>
      </p:ext>
    </p:extLst>
  </p:cmAuthor>
  <p:cmAuthor id="3" name="Sera de Vries" initials="SdV" lastIdx="1" clrIdx="2">
    <p:extLst>
      <p:ext uri="{19B8F6BF-5375-455C-9EA6-DF929625EA0E}">
        <p15:presenceInfo xmlns:p15="http://schemas.microsoft.com/office/powerpoint/2012/main" userId="S::sera@pptsolutions.nl::3303f409-83b3-4a68-9145-6c8f86f24839" providerId="AD"/>
      </p:ext>
    </p:extLst>
  </p:cmAuthor>
  <p:cmAuthor id="4" name="Jiska de Ridder" initials="JdR" lastIdx="7" clrIdx="3">
    <p:extLst>
      <p:ext uri="{19B8F6BF-5375-455C-9EA6-DF929625EA0E}">
        <p15:presenceInfo xmlns:p15="http://schemas.microsoft.com/office/powerpoint/2012/main" userId="S::Jiska@pptsolutions.nl::192712f2-a7f1-44ba-8ec8-25df3178e6f1" providerId="AD"/>
      </p:ext>
    </p:extLst>
  </p:cmAuthor>
  <p:cmAuthor id="5" name="Poots, J. (Jeroen)" initials="PJ(" lastIdx="18" clrIdx="4">
    <p:extLst>
      <p:ext uri="{19B8F6BF-5375-455C-9EA6-DF929625EA0E}">
        <p15:presenceInfo xmlns:p15="http://schemas.microsoft.com/office/powerpoint/2012/main" userId="S::jeroen.poots@tno.nl::89bca92d-4945-4aba-b321-a958240e9b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FFFFFF"/>
    <a:srgbClr val="00030A"/>
    <a:srgbClr val="C9E8ED"/>
    <a:srgbClr val="66BECC"/>
    <a:srgbClr val="2EA339"/>
    <a:srgbClr val="9FA2D1"/>
    <a:srgbClr val="F89A5A"/>
    <a:srgbClr val="FBAE79"/>
    <a:srgbClr val="FCC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517" autoAdjust="0"/>
  </p:normalViewPr>
  <p:slideViewPr>
    <p:cSldViewPr snapToGrid="0">
      <p:cViewPr varScale="1">
        <p:scale>
          <a:sx n="91" d="100"/>
          <a:sy n="91" d="100"/>
        </p:scale>
        <p:origin x="32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247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5B4EA9E2-9158-7974-DCAC-25A19B2428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68F33D8-9CA6-B57C-1DD5-00F8C64910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4095CB-6EA5-87F8-2163-A7CA9AD02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/>
              <a:t>Leder, S.B. (Sam)</a:t>
            </a:r>
            <a:endParaRPr lang="nl-NL" dirty="0"/>
          </a:p>
        </p:txBody>
      </p:sp>
      <p:sp>
        <p:nvSpPr>
          <p:cNvPr id="5" name="Tijdelijke aanduiding voor dianummer 4" hidden="1">
            <a:extLst>
              <a:ext uri="{FF2B5EF4-FFF2-40B4-BE49-F238E27FC236}">
                <a16:creationId xmlns:a16="http://schemas.microsoft.com/office/drawing/2014/main" id="{0717F887-E472-0A69-5C6A-EBEC56EEB0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B602E-058C-4888-B9C8-661F1F5280E2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41794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Privacy Enhancing Technologies and Their Applications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l-NL"/>
              <a:t>05 May 2026</a:t>
            </a:r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/>
              <a:t>Leder, S.B. (Sam)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6008-E805-783A-8071-0E02F9338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040FA04-065D-E305-83CD-58FD3FBB1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B91D3F3-69DE-A04E-FBCD-7BBDA26F4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FACF7A-1657-C777-710A-EE0C11F93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37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2890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hyperlink" Target="https://youtu.be/oNGTAj4ajJ4" TargetMode="External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hyperlink" Target="https://youtu.be/u-AgyEON7cU" TargetMode="External"/><Relationship Id="rId2" Type="http://schemas.openxmlformats.org/officeDocument/2006/relationships/image" Target="../media/image1.svg"/><Relationship Id="rId16" Type="http://schemas.openxmlformats.org/officeDocument/2006/relationships/hyperlink" Target="https://pptsolutions.nl/community-en-nl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11" Type="http://schemas.openxmlformats.org/officeDocument/2006/relationships/hyperlink" Target="https://youtu.be/0S5JXp8v6iM" TargetMode="External"/><Relationship Id="rId5" Type="http://schemas.openxmlformats.org/officeDocument/2006/relationships/image" Target="../media/image7.svg"/><Relationship Id="rId15" Type="http://schemas.openxmlformats.org/officeDocument/2006/relationships/hyperlink" Target="https://youtu.be/o9RYr_eARno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svg"/><Relationship Id="rId14" Type="http://schemas.openxmlformats.org/officeDocument/2006/relationships/hyperlink" Target="https://youtu.be/t1mKSiMRSxE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NO Digit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68632D5D-A90B-D2B1-47A3-4C3307001C3E}"/>
              </a:ext>
            </a:extLst>
          </p:cNvPr>
          <p:cNvSpPr/>
          <p:nvPr/>
        </p:nvSpPr>
        <p:spPr>
          <a:xfrm>
            <a:off x="2271909" y="1104462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9659C9C-DC5D-D0BB-EA8D-E6CF1126029A}"/>
              </a:ext>
            </a:extLst>
          </p:cNvPr>
          <p:cNvSpPr/>
          <p:nvPr/>
        </p:nvSpPr>
        <p:spPr>
          <a:xfrm>
            <a:off x="1512083" y="344636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18923D7B-20D6-582F-7E76-D16285387676}"/>
              </a:ext>
            </a:extLst>
          </p:cNvPr>
          <p:cNvSpPr/>
          <p:nvPr/>
        </p:nvSpPr>
        <p:spPr>
          <a:xfrm>
            <a:off x="3031735" y="344636"/>
            <a:ext cx="10854" cy="1519651"/>
          </a:xfrm>
          <a:custGeom>
            <a:avLst/>
            <a:gdLst>
              <a:gd name="connsiteX0" fmla="*/ -7 w 11947"/>
              <a:gd name="connsiteY0" fmla="*/ 1672676 h 1672682"/>
              <a:gd name="connsiteX1" fmla="*/ -7 w 11947"/>
              <a:gd name="connsiteY1" fmla="*/ -7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1672676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162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9F2F2BDE-BC7F-5559-3A53-CFB8D21D5D99}"/>
              </a:ext>
            </a:extLst>
          </p:cNvPr>
          <p:cNvSpPr/>
          <p:nvPr/>
        </p:nvSpPr>
        <p:spPr>
          <a:xfrm>
            <a:off x="1512083" y="1864288"/>
            <a:ext cx="2279477" cy="2279477"/>
          </a:xfrm>
          <a:custGeom>
            <a:avLst/>
            <a:gdLst>
              <a:gd name="connsiteX0" fmla="*/ 2509018 w 2509024"/>
              <a:gd name="connsiteY0" fmla="*/ 2509018 h 2509024"/>
              <a:gd name="connsiteX1" fmla="*/ -7 w 2509024"/>
              <a:gd name="connsiteY1" fmla="*/ -7 h 250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9024" h="2509024">
                <a:moveTo>
                  <a:pt x="2509018" y="2509018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34EA49E-24FF-F55B-05DF-359E2FFA6D09}"/>
              </a:ext>
            </a:extLst>
          </p:cNvPr>
          <p:cNvSpPr/>
          <p:nvPr/>
        </p:nvSpPr>
        <p:spPr>
          <a:xfrm>
            <a:off x="3791561" y="4143765"/>
            <a:ext cx="10854" cy="2279477"/>
          </a:xfrm>
          <a:custGeom>
            <a:avLst/>
            <a:gdLst>
              <a:gd name="connsiteX0" fmla="*/ -7 w 11947"/>
              <a:gd name="connsiteY0" fmla="*/ -7 h 2509024"/>
              <a:gd name="connsiteX1" fmla="*/ -7 w 11947"/>
              <a:gd name="connsiteY1" fmla="*/ 2509018 h 250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2509024">
                <a:moveTo>
                  <a:pt x="-7" y="-7"/>
                </a:moveTo>
                <a:lnTo>
                  <a:pt x="-7" y="2509018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E9506D2E-1797-B67D-71E3-C13E2047392C}"/>
              </a:ext>
            </a:extLst>
          </p:cNvPr>
          <p:cNvSpPr/>
          <p:nvPr/>
        </p:nvSpPr>
        <p:spPr>
          <a:xfrm>
            <a:off x="752257" y="1104462"/>
            <a:ext cx="10854" cy="1519651"/>
          </a:xfrm>
          <a:custGeom>
            <a:avLst/>
            <a:gdLst>
              <a:gd name="connsiteX0" fmla="*/ -7 w 11947"/>
              <a:gd name="connsiteY0" fmla="*/ 1672676 h 1672682"/>
              <a:gd name="connsiteX1" fmla="*/ -7 w 11947"/>
              <a:gd name="connsiteY1" fmla="*/ -7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1672676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62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45C43DA7-476C-9559-7ABF-CDA744749DC3}"/>
              </a:ext>
            </a:extLst>
          </p:cNvPr>
          <p:cNvSpPr/>
          <p:nvPr/>
        </p:nvSpPr>
        <p:spPr>
          <a:xfrm>
            <a:off x="1512083" y="3383940"/>
            <a:ext cx="759825" cy="759825"/>
          </a:xfrm>
          <a:custGeom>
            <a:avLst/>
            <a:gdLst>
              <a:gd name="connsiteX0" fmla="*/ -7 w 836341"/>
              <a:gd name="connsiteY0" fmla="*/ -7 h 836341"/>
              <a:gd name="connsiteX1" fmla="*/ 836335 w 836341"/>
              <a:gd name="connsiteY1" fmla="*/ 836334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-7" y="-7"/>
                </a:moveTo>
                <a:lnTo>
                  <a:pt x="836335" y="836334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27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2439F630-76E2-3A05-C0B6-F3A14A03CF59}"/>
              </a:ext>
            </a:extLst>
          </p:cNvPr>
          <p:cNvSpPr/>
          <p:nvPr/>
        </p:nvSpPr>
        <p:spPr>
          <a:xfrm>
            <a:off x="752257" y="2624114"/>
            <a:ext cx="759825" cy="759825"/>
          </a:xfrm>
          <a:custGeom>
            <a:avLst/>
            <a:gdLst>
              <a:gd name="connsiteX0" fmla="*/ 836335 w 836341"/>
              <a:gd name="connsiteY0" fmla="*/ 836334 h 836341"/>
              <a:gd name="connsiteX1" fmla="*/ -7 w 836341"/>
              <a:gd name="connsiteY1" fmla="*/ -7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836335" y="836334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7814B93F-116E-8067-DE96-90093825AF0F}"/>
              </a:ext>
            </a:extLst>
          </p:cNvPr>
          <p:cNvSpPr/>
          <p:nvPr/>
        </p:nvSpPr>
        <p:spPr>
          <a:xfrm>
            <a:off x="752257" y="4143765"/>
            <a:ext cx="759825" cy="759825"/>
          </a:xfrm>
          <a:custGeom>
            <a:avLst/>
            <a:gdLst>
              <a:gd name="connsiteX0" fmla="*/ 836335 w 836341"/>
              <a:gd name="connsiteY0" fmla="*/ 836334 h 836341"/>
              <a:gd name="connsiteX1" fmla="*/ -7 w 836341"/>
              <a:gd name="connsiteY1" fmla="*/ -7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836335" y="836334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1" name="Vrije vorm: vorm 30">
            <a:extLst>
              <a:ext uri="{FF2B5EF4-FFF2-40B4-BE49-F238E27FC236}">
                <a16:creationId xmlns:a16="http://schemas.microsoft.com/office/drawing/2014/main" id="{BD0B5104-BF46-6CE9-8695-CAD68929F25B}"/>
              </a:ext>
            </a:extLst>
          </p:cNvPr>
          <p:cNvSpPr/>
          <p:nvPr/>
        </p:nvSpPr>
        <p:spPr>
          <a:xfrm>
            <a:off x="2271909" y="4143765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F5768EF8-0301-EFC2-92CF-967EF3B1B81A}"/>
              </a:ext>
            </a:extLst>
          </p:cNvPr>
          <p:cNvSpPr/>
          <p:nvPr/>
        </p:nvSpPr>
        <p:spPr>
          <a:xfrm>
            <a:off x="1512083" y="4903591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DE4FA4CD-86B8-5D2F-9BE5-D06D5830A4E3}"/>
              </a:ext>
            </a:extLst>
          </p:cNvPr>
          <p:cNvGrpSpPr/>
          <p:nvPr userDrawn="1"/>
        </p:nvGrpSpPr>
        <p:grpSpPr>
          <a:xfrm>
            <a:off x="1436100" y="268654"/>
            <a:ext cx="151965" cy="151965"/>
            <a:chOff x="1436100" y="268654"/>
            <a:chExt cx="151965" cy="151965"/>
          </a:xfrm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D68D67D-3A99-0080-B1F5-23ABF58C749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4E5C3AE7-6AAB-6EA4-9D49-942D82E1682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0221F5E5-E3DD-E6D5-76D9-9912C5026246}"/>
              </a:ext>
            </a:extLst>
          </p:cNvPr>
          <p:cNvGrpSpPr/>
          <p:nvPr userDrawn="1"/>
        </p:nvGrpSpPr>
        <p:grpSpPr>
          <a:xfrm>
            <a:off x="2955752" y="268654"/>
            <a:ext cx="151965" cy="151965"/>
            <a:chOff x="2955752" y="268654"/>
            <a:chExt cx="151965" cy="151965"/>
          </a:xfrm>
        </p:grpSpPr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A618F5AB-7911-F8D7-1D03-1E3F48595249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C4C69539-A594-FD56-6A35-58FF5FCE785E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8" name="Vrije vorm: vorm 57">
            <a:extLst>
              <a:ext uri="{FF2B5EF4-FFF2-40B4-BE49-F238E27FC236}">
                <a16:creationId xmlns:a16="http://schemas.microsoft.com/office/drawing/2014/main" id="{D090E259-762B-0CF2-4F6D-1D780A48E7CC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9" name="Vrije vorm: vorm 58">
            <a:extLst>
              <a:ext uri="{FF2B5EF4-FFF2-40B4-BE49-F238E27FC236}">
                <a16:creationId xmlns:a16="http://schemas.microsoft.com/office/drawing/2014/main" id="{0D38E2A2-3088-7EED-DB4A-EAA535911290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7 h 167268"/>
              <a:gd name="connsiteX7" fmla="*/ 84105 w 167268"/>
              <a:gd name="connsiteY7" fmla="*/ 50175 h 167268"/>
              <a:gd name="connsiteX8" fmla="*/ 117320 w 167268"/>
              <a:gd name="connsiteY8" fmla="*/ 83869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8"/>
                  <a:pt x="50281" y="101863"/>
                  <a:pt x="50412" y="83387"/>
                </a:cubicBezTo>
                <a:cubicBezTo>
                  <a:pt x="50544" y="64912"/>
                  <a:pt x="65634" y="50042"/>
                  <a:pt x="84105" y="50175"/>
                </a:cubicBezTo>
                <a:cubicBezTo>
                  <a:pt x="102588" y="50309"/>
                  <a:pt x="117451" y="65393"/>
                  <a:pt x="117320" y="83869"/>
                </a:cubicBezTo>
                <a:cubicBezTo>
                  <a:pt x="117260" y="92657"/>
                  <a:pt x="113736" y="101068"/>
                  <a:pt x="107523" y="107284"/>
                </a:cubicBezTo>
                <a:cubicBezTo>
                  <a:pt x="101178" y="113593"/>
                  <a:pt x="92576" y="117119"/>
                  <a:pt x="83627" y="117081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C575942B-F4ED-A097-3F6C-66CFF5E59E26}"/>
              </a:ext>
            </a:extLst>
          </p:cNvPr>
          <p:cNvGrpSpPr/>
          <p:nvPr userDrawn="1"/>
        </p:nvGrpSpPr>
        <p:grpSpPr>
          <a:xfrm>
            <a:off x="1436100" y="6347260"/>
            <a:ext cx="151965" cy="151965"/>
            <a:chOff x="1436100" y="6347260"/>
            <a:chExt cx="151965" cy="151965"/>
          </a:xfrm>
        </p:grpSpPr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AD87F1-07C6-9CC6-D5AA-74F12BF3245E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DE56784E-09B2-7D5E-6A60-1DFCF78DEF8F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65BD0B66-BE91-1D3C-EE40-4FBD0E849A73}"/>
              </a:ext>
            </a:extLst>
          </p:cNvPr>
          <p:cNvSpPr/>
          <p:nvPr/>
        </p:nvSpPr>
        <p:spPr>
          <a:xfrm>
            <a:off x="2955752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/>
        </p:nvSpPr>
        <p:spPr>
          <a:xfrm>
            <a:off x="3726432" y="1025088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50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8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2" dur="100" fill="hold"/>
                                        <p:tgtEl>
                                          <p:spTgt spid="20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8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4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90" dur="1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204" grpId="0" animBg="1"/>
      <p:bldP spid="204" grpId="1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25" grpId="0" animBg="1"/>
      <p:bldP spid="27" grpId="0" animBg="1"/>
      <p:bldP spid="29" grpId="0" animBg="1"/>
      <p:bldP spid="31" grpId="0" animBg="1"/>
      <p:bldP spid="32" grpId="0" animBg="1"/>
      <p:bldP spid="133" grpId="0" animBg="1"/>
      <p:bldP spid="133" grpId="1" animBg="1"/>
      <p:bldP spid="149" grpId="0" animBg="1"/>
      <p:bldP spid="149" grpId="1" animBg="1"/>
      <p:bldP spid="185" grpId="0" animBg="1"/>
      <p:bldP spid="185" grpId="1" animBg="1"/>
      <p:bldP spid="190" grpId="0" animBg="1"/>
    </p:bld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NO Healt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-31723" y="0"/>
            <a:ext cx="73979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87" name="Tijdelijke aanduiding voor tekst 411">
            <a:extLst>
              <a:ext uri="{FF2B5EF4-FFF2-40B4-BE49-F238E27FC236}">
                <a16:creationId xmlns:a16="http://schemas.microsoft.com/office/drawing/2014/main" id="{2DD235E8-9887-7DB1-1767-962D38F47A0D}"/>
              </a:ext>
            </a:extLst>
          </p:cNvPr>
          <p:cNvSpPr txBox="1">
            <a:spLocks/>
          </p:cNvSpPr>
          <p:nvPr userDrawn="1"/>
        </p:nvSpPr>
        <p:spPr>
          <a:xfrm>
            <a:off x="-22812" y="357116"/>
            <a:ext cx="1588678" cy="4539078"/>
          </a:xfrm>
          <a:custGeom>
            <a:avLst/>
            <a:gdLst>
              <a:gd name="connsiteX0" fmla="*/ 0 w 1588678"/>
              <a:gd name="connsiteY0" fmla="*/ 0 h 4539078"/>
              <a:gd name="connsiteX1" fmla="*/ 75652 w 1588678"/>
              <a:gd name="connsiteY1" fmla="*/ 0 h 4539078"/>
              <a:gd name="connsiteX2" fmla="*/ 811307 w 1588678"/>
              <a:gd name="connsiteY2" fmla="*/ 722686 h 4539078"/>
              <a:gd name="connsiteX3" fmla="*/ 1588678 w 1588678"/>
              <a:gd name="connsiteY3" fmla="*/ 1513026 h 4539078"/>
              <a:gd name="connsiteX4" fmla="*/ 811307 w 1588678"/>
              <a:gd name="connsiteY4" fmla="*/ 2303366 h 4539078"/>
              <a:gd name="connsiteX5" fmla="*/ 75652 w 1588678"/>
              <a:gd name="connsiteY5" fmla="*/ 3026052 h 4539078"/>
              <a:gd name="connsiteX6" fmla="*/ 811307 w 1588678"/>
              <a:gd name="connsiteY6" fmla="*/ 3748738 h 4539078"/>
              <a:gd name="connsiteX7" fmla="*/ 1588678 w 1588678"/>
              <a:gd name="connsiteY7" fmla="*/ 4539078 h 4539078"/>
              <a:gd name="connsiteX8" fmla="*/ 1513026 w 1588678"/>
              <a:gd name="connsiteY8" fmla="*/ 4539078 h 4539078"/>
              <a:gd name="connsiteX9" fmla="*/ 777372 w 1588678"/>
              <a:gd name="connsiteY9" fmla="*/ 3816392 h 4539078"/>
              <a:gd name="connsiteX10" fmla="*/ 0 w 1588678"/>
              <a:gd name="connsiteY10" fmla="*/ 3026052 h 4539078"/>
              <a:gd name="connsiteX11" fmla="*/ 777372 w 1588678"/>
              <a:gd name="connsiteY11" fmla="*/ 2235712 h 4539078"/>
              <a:gd name="connsiteX12" fmla="*/ 1513026 w 1588678"/>
              <a:gd name="connsiteY12" fmla="*/ 1513026 h 4539078"/>
              <a:gd name="connsiteX13" fmla="*/ 777372 w 1588678"/>
              <a:gd name="connsiteY13" fmla="*/ 790340 h 4539078"/>
              <a:gd name="connsiteX14" fmla="*/ 0 w 1588678"/>
              <a:gd name="connsiteY14" fmla="*/ 0 h 453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88678" h="4539078">
                <a:moveTo>
                  <a:pt x="0" y="0"/>
                </a:moveTo>
                <a:lnTo>
                  <a:pt x="75652" y="0"/>
                </a:lnTo>
                <a:cubicBezTo>
                  <a:pt x="75652" y="354913"/>
                  <a:pt x="432942" y="533558"/>
                  <a:pt x="811307" y="722686"/>
                </a:cubicBezTo>
                <a:cubicBezTo>
                  <a:pt x="1193454" y="913760"/>
                  <a:pt x="1588678" y="1111750"/>
                  <a:pt x="1588678" y="1513026"/>
                </a:cubicBezTo>
                <a:cubicBezTo>
                  <a:pt x="1588678" y="1914302"/>
                  <a:pt x="1193454" y="2112292"/>
                  <a:pt x="811307" y="2303366"/>
                </a:cubicBezTo>
                <a:cubicBezTo>
                  <a:pt x="433050" y="2492494"/>
                  <a:pt x="75652" y="2670815"/>
                  <a:pt x="75652" y="3026052"/>
                </a:cubicBezTo>
                <a:cubicBezTo>
                  <a:pt x="75652" y="3381289"/>
                  <a:pt x="432942" y="3559610"/>
                  <a:pt x="811307" y="3748738"/>
                </a:cubicBezTo>
                <a:cubicBezTo>
                  <a:pt x="1193454" y="3939812"/>
                  <a:pt x="1588678" y="4137478"/>
                  <a:pt x="1588678" y="4539078"/>
                </a:cubicBezTo>
                <a:lnTo>
                  <a:pt x="1513026" y="4539078"/>
                </a:lnTo>
                <a:cubicBezTo>
                  <a:pt x="1513026" y="4184166"/>
                  <a:pt x="1155736" y="4005520"/>
                  <a:pt x="777372" y="3816392"/>
                </a:cubicBezTo>
                <a:cubicBezTo>
                  <a:pt x="395225" y="3625319"/>
                  <a:pt x="0" y="3427328"/>
                  <a:pt x="0" y="3026052"/>
                </a:cubicBezTo>
                <a:cubicBezTo>
                  <a:pt x="0" y="2624776"/>
                  <a:pt x="395225" y="2426786"/>
                  <a:pt x="777372" y="2235712"/>
                </a:cubicBezTo>
                <a:cubicBezTo>
                  <a:pt x="1155628" y="2046584"/>
                  <a:pt x="1513026" y="1868263"/>
                  <a:pt x="1513026" y="1513026"/>
                </a:cubicBezTo>
                <a:cubicBezTo>
                  <a:pt x="1513026" y="1157789"/>
                  <a:pt x="1155736" y="979468"/>
                  <a:pt x="777372" y="790340"/>
                </a:cubicBezTo>
                <a:cubicBezTo>
                  <a:pt x="395225" y="599266"/>
                  <a:pt x="0" y="40160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4E5C3AE7-6AAB-6EA4-9D49-942D82E1682F}"/>
              </a:ext>
            </a:extLst>
          </p:cNvPr>
          <p:cNvSpPr/>
          <p:nvPr/>
        </p:nvSpPr>
        <p:spPr>
          <a:xfrm>
            <a:off x="1436100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45" name="Vrije vorm: vorm 44">
            <a:extLst>
              <a:ext uri="{FF2B5EF4-FFF2-40B4-BE49-F238E27FC236}">
                <a16:creationId xmlns:a16="http://schemas.microsoft.com/office/drawing/2014/main" id="{C4C69539-A594-FD56-6A35-58FF5FCE785E}"/>
              </a:ext>
            </a:extLst>
          </p:cNvPr>
          <p:cNvSpPr/>
          <p:nvPr/>
        </p:nvSpPr>
        <p:spPr>
          <a:xfrm>
            <a:off x="2955752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 hidden="1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 hidden="1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 hidden="1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 hidden="1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 hidden="1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 hidden="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85" name="Vrije vorm: vorm 84">
            <a:extLst>
              <a:ext uri="{FF2B5EF4-FFF2-40B4-BE49-F238E27FC236}">
                <a16:creationId xmlns:a16="http://schemas.microsoft.com/office/drawing/2014/main" id="{E639F2F6-22F6-E6C0-30E7-C9A4563FD620}"/>
              </a:ext>
            </a:extLst>
          </p:cNvPr>
          <p:cNvSpPr/>
          <p:nvPr/>
        </p:nvSpPr>
        <p:spPr>
          <a:xfrm>
            <a:off x="3715579" y="2548131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 hidden="1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 hidden="1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 hidden="1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 hidden="1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 hidden="1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 hidden="1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 hidden="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 userDrawn="1"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 hidden="1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 userDrawn="1"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7" name="Vrije vorm: vorm 136">
            <a:extLst>
              <a:ext uri="{FF2B5EF4-FFF2-40B4-BE49-F238E27FC236}">
                <a16:creationId xmlns:a16="http://schemas.microsoft.com/office/drawing/2014/main" id="{54FAEAC3-B54A-3D25-2565-095439C1DC7D}"/>
              </a:ext>
            </a:extLst>
          </p:cNvPr>
          <p:cNvSpPr/>
          <p:nvPr/>
        </p:nvSpPr>
        <p:spPr>
          <a:xfrm>
            <a:off x="3715579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7"/>
                  <a:pt x="83627" y="11708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47" name="Vrije vorm: vorm 146">
            <a:extLst>
              <a:ext uri="{FF2B5EF4-FFF2-40B4-BE49-F238E27FC236}">
                <a16:creationId xmlns:a16="http://schemas.microsoft.com/office/drawing/2014/main" id="{DE56784E-09B2-7D5E-6A60-1DFCF78DEF8F}"/>
              </a:ext>
            </a:extLst>
          </p:cNvPr>
          <p:cNvSpPr/>
          <p:nvPr/>
        </p:nvSpPr>
        <p:spPr>
          <a:xfrm>
            <a:off x="1436100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 userDrawn="1"/>
        </p:nvSpPr>
        <p:spPr>
          <a:xfrm>
            <a:off x="3726432" y="1028263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 userDrawn="1"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86" name="Tijdelijke aanduiding voor tekst 417">
            <a:extLst>
              <a:ext uri="{FF2B5EF4-FFF2-40B4-BE49-F238E27FC236}">
                <a16:creationId xmlns:a16="http://schemas.microsoft.com/office/drawing/2014/main" id="{ADC484E1-43F7-BCD9-2A0F-B8E1A1ADEDC6}"/>
              </a:ext>
            </a:extLst>
          </p:cNvPr>
          <p:cNvSpPr txBox="1">
            <a:spLocks/>
          </p:cNvSpPr>
          <p:nvPr userDrawn="1"/>
        </p:nvSpPr>
        <p:spPr>
          <a:xfrm>
            <a:off x="2246727" y="1113629"/>
            <a:ext cx="1588678" cy="5329418"/>
          </a:xfrm>
          <a:custGeom>
            <a:avLst/>
            <a:gdLst>
              <a:gd name="connsiteX0" fmla="*/ 1513026 w 1588678"/>
              <a:gd name="connsiteY0" fmla="*/ 0 h 5329418"/>
              <a:gd name="connsiteX1" fmla="*/ 1588678 w 1588678"/>
              <a:gd name="connsiteY1" fmla="*/ 0 h 5329418"/>
              <a:gd name="connsiteX2" fmla="*/ 811307 w 1588678"/>
              <a:gd name="connsiteY2" fmla="*/ 790340 h 5329418"/>
              <a:gd name="connsiteX3" fmla="*/ 75652 w 1588678"/>
              <a:gd name="connsiteY3" fmla="*/ 1513026 h 5329418"/>
              <a:gd name="connsiteX4" fmla="*/ 811307 w 1588678"/>
              <a:gd name="connsiteY4" fmla="*/ 2235712 h 5329418"/>
              <a:gd name="connsiteX5" fmla="*/ 1588678 w 1588678"/>
              <a:gd name="connsiteY5" fmla="*/ 3026052 h 5329418"/>
              <a:gd name="connsiteX6" fmla="*/ 811307 w 1588678"/>
              <a:gd name="connsiteY6" fmla="*/ 3816392 h 5329418"/>
              <a:gd name="connsiteX7" fmla="*/ 75652 w 1588678"/>
              <a:gd name="connsiteY7" fmla="*/ 4539078 h 5329418"/>
              <a:gd name="connsiteX8" fmla="*/ 811307 w 1588678"/>
              <a:gd name="connsiteY8" fmla="*/ 5261764 h 5329418"/>
              <a:gd name="connsiteX9" fmla="*/ 777372 w 1588678"/>
              <a:gd name="connsiteY9" fmla="*/ 5329418 h 5329418"/>
              <a:gd name="connsiteX10" fmla="*/ 0 w 1588678"/>
              <a:gd name="connsiteY10" fmla="*/ 4539078 h 5329418"/>
              <a:gd name="connsiteX11" fmla="*/ 777372 w 1588678"/>
              <a:gd name="connsiteY11" fmla="*/ 3748738 h 5329418"/>
              <a:gd name="connsiteX12" fmla="*/ 1513026 w 1588678"/>
              <a:gd name="connsiteY12" fmla="*/ 3026052 h 5329418"/>
              <a:gd name="connsiteX13" fmla="*/ 777372 w 1588678"/>
              <a:gd name="connsiteY13" fmla="*/ 2303366 h 5329418"/>
              <a:gd name="connsiteX14" fmla="*/ 0 w 1588678"/>
              <a:gd name="connsiteY14" fmla="*/ 1513026 h 5329418"/>
              <a:gd name="connsiteX15" fmla="*/ 777372 w 1588678"/>
              <a:gd name="connsiteY15" fmla="*/ 722686 h 5329418"/>
              <a:gd name="connsiteX16" fmla="*/ 1513026 w 1588678"/>
              <a:gd name="connsiteY16" fmla="*/ 0 h 532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88678" h="5329418">
                <a:moveTo>
                  <a:pt x="1513026" y="0"/>
                </a:moveTo>
                <a:lnTo>
                  <a:pt x="1588678" y="0"/>
                </a:lnTo>
                <a:cubicBezTo>
                  <a:pt x="1588678" y="401600"/>
                  <a:pt x="1193454" y="599266"/>
                  <a:pt x="811307" y="790340"/>
                </a:cubicBezTo>
                <a:cubicBezTo>
                  <a:pt x="433050" y="979468"/>
                  <a:pt x="75652" y="1157789"/>
                  <a:pt x="75652" y="1513026"/>
                </a:cubicBezTo>
                <a:cubicBezTo>
                  <a:pt x="75652" y="1868263"/>
                  <a:pt x="432942" y="2046584"/>
                  <a:pt x="811307" y="2235712"/>
                </a:cubicBezTo>
                <a:cubicBezTo>
                  <a:pt x="1193454" y="2426786"/>
                  <a:pt x="1588678" y="2624776"/>
                  <a:pt x="1588678" y="3026052"/>
                </a:cubicBezTo>
                <a:cubicBezTo>
                  <a:pt x="1588678" y="3427328"/>
                  <a:pt x="1193454" y="3625319"/>
                  <a:pt x="811307" y="3816392"/>
                </a:cubicBezTo>
                <a:cubicBezTo>
                  <a:pt x="433050" y="4005520"/>
                  <a:pt x="75652" y="4183841"/>
                  <a:pt x="75652" y="4539078"/>
                </a:cubicBezTo>
                <a:cubicBezTo>
                  <a:pt x="75652" y="4894315"/>
                  <a:pt x="432942" y="5072636"/>
                  <a:pt x="811307" y="5261764"/>
                </a:cubicBezTo>
                <a:lnTo>
                  <a:pt x="777372" y="5329418"/>
                </a:lnTo>
                <a:cubicBezTo>
                  <a:pt x="395225" y="5138345"/>
                  <a:pt x="0" y="4940354"/>
                  <a:pt x="0" y="4539078"/>
                </a:cubicBezTo>
                <a:cubicBezTo>
                  <a:pt x="0" y="4137802"/>
                  <a:pt x="395225" y="3939812"/>
                  <a:pt x="777372" y="3748738"/>
                </a:cubicBezTo>
                <a:cubicBezTo>
                  <a:pt x="1155628" y="3559610"/>
                  <a:pt x="1513026" y="3381289"/>
                  <a:pt x="1513026" y="3026052"/>
                </a:cubicBezTo>
                <a:cubicBezTo>
                  <a:pt x="1513026" y="2670815"/>
                  <a:pt x="1155736" y="2492494"/>
                  <a:pt x="777372" y="2303366"/>
                </a:cubicBezTo>
                <a:cubicBezTo>
                  <a:pt x="395225" y="2112293"/>
                  <a:pt x="0" y="1914302"/>
                  <a:pt x="0" y="1513026"/>
                </a:cubicBezTo>
                <a:cubicBezTo>
                  <a:pt x="0" y="1111750"/>
                  <a:pt x="395225" y="913760"/>
                  <a:pt x="777372" y="722686"/>
                </a:cubicBezTo>
                <a:cubicBezTo>
                  <a:pt x="1155628" y="533558"/>
                  <a:pt x="1513026" y="355237"/>
                  <a:pt x="1513026" y="0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88" name="Tijdelijke aanduiding voor tekst 416">
            <a:extLst>
              <a:ext uri="{FF2B5EF4-FFF2-40B4-BE49-F238E27FC236}">
                <a16:creationId xmlns:a16="http://schemas.microsoft.com/office/drawing/2014/main" id="{D47B58B3-9CFE-D1C3-CC9C-746A34AA2C29}"/>
              </a:ext>
            </a:extLst>
          </p:cNvPr>
          <p:cNvSpPr txBox="1">
            <a:spLocks/>
          </p:cNvSpPr>
          <p:nvPr userDrawn="1"/>
        </p:nvSpPr>
        <p:spPr>
          <a:xfrm>
            <a:off x="1490214" y="1098475"/>
            <a:ext cx="1588678" cy="4606732"/>
          </a:xfrm>
          <a:custGeom>
            <a:avLst/>
            <a:gdLst>
              <a:gd name="connsiteX0" fmla="*/ 811307 w 1588678"/>
              <a:gd name="connsiteY0" fmla="*/ 0 h 4606732"/>
              <a:gd name="connsiteX1" fmla="*/ 1588678 w 1588678"/>
              <a:gd name="connsiteY1" fmla="*/ 790340 h 4606732"/>
              <a:gd name="connsiteX2" fmla="*/ 811307 w 1588678"/>
              <a:gd name="connsiteY2" fmla="*/ 1580680 h 4606732"/>
              <a:gd name="connsiteX3" fmla="*/ 75652 w 1588678"/>
              <a:gd name="connsiteY3" fmla="*/ 2303366 h 4606732"/>
              <a:gd name="connsiteX4" fmla="*/ 811307 w 1588678"/>
              <a:gd name="connsiteY4" fmla="*/ 3026052 h 4606732"/>
              <a:gd name="connsiteX5" fmla="*/ 1588678 w 1588678"/>
              <a:gd name="connsiteY5" fmla="*/ 3816392 h 4606732"/>
              <a:gd name="connsiteX6" fmla="*/ 811307 w 1588678"/>
              <a:gd name="connsiteY6" fmla="*/ 4606732 h 4606732"/>
              <a:gd name="connsiteX7" fmla="*/ 777372 w 1588678"/>
              <a:gd name="connsiteY7" fmla="*/ 4539078 h 4606732"/>
              <a:gd name="connsiteX8" fmla="*/ 1513026 w 1588678"/>
              <a:gd name="connsiteY8" fmla="*/ 3816392 h 4606732"/>
              <a:gd name="connsiteX9" fmla="*/ 777372 w 1588678"/>
              <a:gd name="connsiteY9" fmla="*/ 3093706 h 4606732"/>
              <a:gd name="connsiteX10" fmla="*/ 0 w 1588678"/>
              <a:gd name="connsiteY10" fmla="*/ 2303366 h 4606732"/>
              <a:gd name="connsiteX11" fmla="*/ 777372 w 1588678"/>
              <a:gd name="connsiteY11" fmla="*/ 1513026 h 4606732"/>
              <a:gd name="connsiteX12" fmla="*/ 1513026 w 1588678"/>
              <a:gd name="connsiteY12" fmla="*/ 790340 h 4606732"/>
              <a:gd name="connsiteX13" fmla="*/ 777372 w 1588678"/>
              <a:gd name="connsiteY13" fmla="*/ 67654 h 460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88678" h="4606732">
                <a:moveTo>
                  <a:pt x="811307" y="0"/>
                </a:moveTo>
                <a:cubicBezTo>
                  <a:pt x="1193454" y="191074"/>
                  <a:pt x="1588678" y="389064"/>
                  <a:pt x="1588678" y="790340"/>
                </a:cubicBezTo>
                <a:cubicBezTo>
                  <a:pt x="1588678" y="1191616"/>
                  <a:pt x="1193454" y="1389606"/>
                  <a:pt x="811307" y="1580680"/>
                </a:cubicBezTo>
                <a:cubicBezTo>
                  <a:pt x="433050" y="1769808"/>
                  <a:pt x="75652" y="1948129"/>
                  <a:pt x="75652" y="2303366"/>
                </a:cubicBezTo>
                <a:cubicBezTo>
                  <a:pt x="75652" y="2658603"/>
                  <a:pt x="432942" y="2836924"/>
                  <a:pt x="811307" y="3026052"/>
                </a:cubicBezTo>
                <a:cubicBezTo>
                  <a:pt x="1193454" y="3217126"/>
                  <a:pt x="1588678" y="3415116"/>
                  <a:pt x="1588678" y="3816392"/>
                </a:cubicBezTo>
                <a:cubicBezTo>
                  <a:pt x="1588678" y="4217668"/>
                  <a:pt x="1193454" y="4415659"/>
                  <a:pt x="811307" y="4606732"/>
                </a:cubicBezTo>
                <a:lnTo>
                  <a:pt x="777372" y="4539078"/>
                </a:lnTo>
                <a:cubicBezTo>
                  <a:pt x="1155628" y="4349950"/>
                  <a:pt x="1513026" y="4171629"/>
                  <a:pt x="1513026" y="3816392"/>
                </a:cubicBezTo>
                <a:cubicBezTo>
                  <a:pt x="1513026" y="3461155"/>
                  <a:pt x="1155736" y="3282834"/>
                  <a:pt x="777372" y="3093706"/>
                </a:cubicBezTo>
                <a:cubicBezTo>
                  <a:pt x="395225" y="2902633"/>
                  <a:pt x="0" y="2704642"/>
                  <a:pt x="0" y="2303366"/>
                </a:cubicBezTo>
                <a:cubicBezTo>
                  <a:pt x="0" y="1902090"/>
                  <a:pt x="395225" y="1704100"/>
                  <a:pt x="777372" y="1513026"/>
                </a:cubicBezTo>
                <a:cubicBezTo>
                  <a:pt x="1155628" y="1323898"/>
                  <a:pt x="1513026" y="1145577"/>
                  <a:pt x="1513026" y="790340"/>
                </a:cubicBezTo>
                <a:cubicBezTo>
                  <a:pt x="1513026" y="435103"/>
                  <a:pt x="1155736" y="256782"/>
                  <a:pt x="777372" y="67654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grpSp>
        <p:nvGrpSpPr>
          <p:cNvPr id="91" name="Groep 90">
            <a:extLst>
              <a:ext uri="{FF2B5EF4-FFF2-40B4-BE49-F238E27FC236}">
                <a16:creationId xmlns:a16="http://schemas.microsoft.com/office/drawing/2014/main" id="{F57A31A3-FE58-E4BD-543A-E6C8F5BCD89E}"/>
              </a:ext>
            </a:extLst>
          </p:cNvPr>
          <p:cNvGrpSpPr/>
          <p:nvPr userDrawn="1"/>
        </p:nvGrpSpPr>
        <p:grpSpPr>
          <a:xfrm>
            <a:off x="-66454" y="268654"/>
            <a:ext cx="151965" cy="151965"/>
            <a:chOff x="1436100" y="268654"/>
            <a:chExt cx="151965" cy="151965"/>
          </a:xfrm>
        </p:grpSpPr>
        <p:sp>
          <p:nvSpPr>
            <p:cNvPr id="92" name="Vrije vorm: vorm 91" hidden="1">
              <a:extLst>
                <a:ext uri="{FF2B5EF4-FFF2-40B4-BE49-F238E27FC236}">
                  <a16:creationId xmlns:a16="http://schemas.microsoft.com/office/drawing/2014/main" id="{A6C9CE4D-07F3-1842-5C4C-DA8FC80D1764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4177170-AD99-DC9A-118D-1583C2A228AA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8" name="Groep 177">
            <a:extLst>
              <a:ext uri="{FF2B5EF4-FFF2-40B4-BE49-F238E27FC236}">
                <a16:creationId xmlns:a16="http://schemas.microsoft.com/office/drawing/2014/main" id="{1F73781F-BBE0-E7F9-3F98-C90A89CBF082}"/>
              </a:ext>
            </a:extLst>
          </p:cNvPr>
          <p:cNvGrpSpPr/>
          <p:nvPr userDrawn="1"/>
        </p:nvGrpSpPr>
        <p:grpSpPr>
          <a:xfrm>
            <a:off x="2955752" y="6347260"/>
            <a:ext cx="151965" cy="151965"/>
            <a:chOff x="2955752" y="6347260"/>
            <a:chExt cx="151965" cy="151965"/>
          </a:xfrm>
        </p:grpSpPr>
        <p:sp>
          <p:nvSpPr>
            <p:cNvPr id="148" name="Vrije vorm: vorm 147" hidden="1">
              <a:extLst>
                <a:ext uri="{FF2B5EF4-FFF2-40B4-BE49-F238E27FC236}">
                  <a16:creationId xmlns:a16="http://schemas.microsoft.com/office/drawing/2014/main" id="{BEA268CC-E146-B8CC-7A32-1A7A2DBA8F20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65BD0B66-BE91-1D3C-EE40-4FBD0E849A73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88233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1000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9" dur="100" fill="hold"/>
                                        <p:tgtEl>
                                          <p:spTgt spid="9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5" dur="1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1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57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63" dur="100" fill="hold"/>
                                        <p:tgtEl>
                                          <p:spTgt spid="1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9" dur="100" fill="hold"/>
                                        <p:tgtEl>
                                          <p:spTgt spid="1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75" dur="100" fill="hold"/>
                                        <p:tgtEl>
                                          <p:spTgt spid="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87" grpId="0" uiExpand="1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3" grpId="1" animBg="1"/>
      <p:bldP spid="45" grpId="0" animBg="1"/>
      <p:bldP spid="45" grpId="1" animBg="1"/>
      <p:bldP spid="85" grpId="0" animBg="1"/>
      <p:bldP spid="85" grpId="1" animBg="1"/>
      <p:bldP spid="133" grpId="0" animBg="1"/>
      <p:bldP spid="133" grpId="1" animBg="1"/>
      <p:bldP spid="137" grpId="0" animBg="1"/>
      <p:bldP spid="137" grpId="1" animBg="1"/>
      <p:bldP spid="147" grpId="0" animBg="1"/>
      <p:bldP spid="147" grpId="1" animBg="1"/>
      <p:bldP spid="185" grpId="0" animBg="1"/>
      <p:bldP spid="185" grpId="1" animBg="1"/>
      <p:bldP spid="190" grpId="0" animBg="1"/>
      <p:bldP spid="86" grpId="0" uiExpand="1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uiExpand="1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10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10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NO Safet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0434C8-2448-7E69-74EF-3C0916E3AC85}"/>
              </a:ext>
            </a:extLst>
          </p:cNvPr>
          <p:cNvSpPr/>
          <p:nvPr/>
        </p:nvSpPr>
        <p:spPr>
          <a:xfrm>
            <a:off x="0" y="1823361"/>
            <a:ext cx="1508078" cy="76254"/>
          </a:xfrm>
          <a:custGeom>
            <a:avLst/>
            <a:gdLst>
              <a:gd name="connsiteX0" fmla="*/ 0 w 3050191"/>
              <a:gd name="connsiteY0" fmla="*/ 0 h 76254"/>
              <a:gd name="connsiteX1" fmla="*/ 3050192 w 3050191"/>
              <a:gd name="connsiteY1" fmla="*/ 0 h 76254"/>
              <a:gd name="connsiteX2" fmla="*/ 3050192 w 3050191"/>
              <a:gd name="connsiteY2" fmla="*/ 76255 h 76254"/>
              <a:gd name="connsiteX3" fmla="*/ 0 w 3050191"/>
              <a:gd name="connsiteY3" fmla="*/ 76255 h 76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191" h="76254">
                <a:moveTo>
                  <a:pt x="0" y="0"/>
                </a:moveTo>
                <a:lnTo>
                  <a:pt x="3050192" y="0"/>
                </a:lnTo>
                <a:lnTo>
                  <a:pt x="3050192" y="76255"/>
                </a:lnTo>
                <a:lnTo>
                  <a:pt x="0" y="76255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79DD668C-A24B-A35D-3241-5A8D2F134F95}"/>
              </a:ext>
            </a:extLst>
          </p:cNvPr>
          <p:cNvSpPr/>
          <p:nvPr/>
        </p:nvSpPr>
        <p:spPr>
          <a:xfrm>
            <a:off x="732912" y="297365"/>
            <a:ext cx="2341458" cy="2341566"/>
          </a:xfrm>
          <a:custGeom>
            <a:avLst/>
            <a:gdLst>
              <a:gd name="connsiteX0" fmla="*/ 53814 w 2341458"/>
              <a:gd name="connsiteY0" fmla="*/ 2341567 h 2341566"/>
              <a:gd name="connsiteX1" fmla="*/ 0 w 2341458"/>
              <a:gd name="connsiteY1" fmla="*/ 2287644 h 2341566"/>
              <a:gd name="connsiteX2" fmla="*/ 2287644 w 2341458"/>
              <a:gd name="connsiteY2" fmla="*/ 0 h 2341566"/>
              <a:gd name="connsiteX3" fmla="*/ 2341458 w 2341458"/>
              <a:gd name="connsiteY3" fmla="*/ 53923 h 234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1458" h="2341566">
                <a:moveTo>
                  <a:pt x="53814" y="2341567"/>
                </a:moveTo>
                <a:lnTo>
                  <a:pt x="0" y="2287644"/>
                </a:lnTo>
                <a:lnTo>
                  <a:pt x="2287644" y="0"/>
                </a:lnTo>
                <a:lnTo>
                  <a:pt x="2341458" y="53923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79191DC5-3F3B-854F-47F4-1AD15BAEC707}"/>
              </a:ext>
            </a:extLst>
          </p:cNvPr>
          <p:cNvSpPr/>
          <p:nvPr/>
        </p:nvSpPr>
        <p:spPr>
          <a:xfrm>
            <a:off x="718623" y="4105341"/>
            <a:ext cx="2341458" cy="2341566"/>
          </a:xfrm>
          <a:custGeom>
            <a:avLst/>
            <a:gdLst>
              <a:gd name="connsiteX0" fmla="*/ 2287644 w 2341458"/>
              <a:gd name="connsiteY0" fmla="*/ 2341567 h 2341566"/>
              <a:gd name="connsiteX1" fmla="*/ 0 w 2341458"/>
              <a:gd name="connsiteY1" fmla="*/ 53923 h 2341566"/>
              <a:gd name="connsiteX2" fmla="*/ 53814 w 2341458"/>
              <a:gd name="connsiteY2" fmla="*/ 0 h 2341566"/>
              <a:gd name="connsiteX3" fmla="*/ 2341458 w 2341458"/>
              <a:gd name="connsiteY3" fmla="*/ 2287644 h 234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1458" h="2341566">
                <a:moveTo>
                  <a:pt x="2287644" y="2341567"/>
                </a:moveTo>
                <a:lnTo>
                  <a:pt x="0" y="53923"/>
                </a:lnTo>
                <a:lnTo>
                  <a:pt x="53814" y="0"/>
                </a:lnTo>
                <a:lnTo>
                  <a:pt x="2341458" y="2287644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9BFA9729-F601-337B-2A6A-F2DEEE3A9753}"/>
              </a:ext>
            </a:extLst>
          </p:cNvPr>
          <p:cNvSpPr/>
          <p:nvPr/>
        </p:nvSpPr>
        <p:spPr>
          <a:xfrm>
            <a:off x="703383" y="2580245"/>
            <a:ext cx="3104005" cy="3104114"/>
          </a:xfrm>
          <a:custGeom>
            <a:avLst/>
            <a:gdLst>
              <a:gd name="connsiteX0" fmla="*/ 3050192 w 3104005"/>
              <a:gd name="connsiteY0" fmla="*/ 3104115 h 3104114"/>
              <a:gd name="connsiteX1" fmla="*/ 0 w 3104005"/>
              <a:gd name="connsiteY1" fmla="*/ 53923 h 3104114"/>
              <a:gd name="connsiteX2" fmla="*/ 53814 w 3104005"/>
              <a:gd name="connsiteY2" fmla="*/ 0 h 3104114"/>
              <a:gd name="connsiteX3" fmla="*/ 3104006 w 3104005"/>
              <a:gd name="connsiteY3" fmla="*/ 3050192 h 310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4005" h="3104114">
                <a:moveTo>
                  <a:pt x="3050192" y="3104115"/>
                </a:moveTo>
                <a:lnTo>
                  <a:pt x="0" y="53923"/>
                </a:lnTo>
                <a:lnTo>
                  <a:pt x="53814" y="0"/>
                </a:lnTo>
                <a:lnTo>
                  <a:pt x="3104006" y="3050192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8196DABD-960E-A993-D9AA-6518B8DD192C}"/>
              </a:ext>
            </a:extLst>
          </p:cNvPr>
          <p:cNvSpPr/>
          <p:nvPr/>
        </p:nvSpPr>
        <p:spPr>
          <a:xfrm>
            <a:off x="1481171" y="1817697"/>
            <a:ext cx="1578910" cy="1579018"/>
          </a:xfrm>
          <a:custGeom>
            <a:avLst/>
            <a:gdLst>
              <a:gd name="connsiteX0" fmla="*/ 1525096 w 1578910"/>
              <a:gd name="connsiteY0" fmla="*/ 1579019 h 1579018"/>
              <a:gd name="connsiteX1" fmla="*/ 0 w 1578910"/>
              <a:gd name="connsiteY1" fmla="*/ 53923 h 1579018"/>
              <a:gd name="connsiteX2" fmla="*/ 53814 w 1578910"/>
              <a:gd name="connsiteY2" fmla="*/ 0 h 1579018"/>
              <a:gd name="connsiteX3" fmla="*/ 1578910 w 1578910"/>
              <a:gd name="connsiteY3" fmla="*/ 1525096 h 157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8910" h="1579018">
                <a:moveTo>
                  <a:pt x="1525096" y="1579019"/>
                </a:moveTo>
                <a:lnTo>
                  <a:pt x="0" y="53923"/>
                </a:lnTo>
                <a:lnTo>
                  <a:pt x="53814" y="0"/>
                </a:lnTo>
                <a:lnTo>
                  <a:pt x="1578910" y="1525096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8895D56B-C384-1A50-BEBF-9103DE5E4669}"/>
              </a:ext>
            </a:extLst>
          </p:cNvPr>
          <p:cNvSpPr/>
          <p:nvPr/>
        </p:nvSpPr>
        <p:spPr>
          <a:xfrm>
            <a:off x="1481171" y="3342793"/>
            <a:ext cx="1578910" cy="1579018"/>
          </a:xfrm>
          <a:custGeom>
            <a:avLst/>
            <a:gdLst>
              <a:gd name="connsiteX0" fmla="*/ 53814 w 1578910"/>
              <a:gd name="connsiteY0" fmla="*/ 1579019 h 1579018"/>
              <a:gd name="connsiteX1" fmla="*/ 0 w 1578910"/>
              <a:gd name="connsiteY1" fmla="*/ 1525096 h 1579018"/>
              <a:gd name="connsiteX2" fmla="*/ 1525096 w 1578910"/>
              <a:gd name="connsiteY2" fmla="*/ 0 h 1579018"/>
              <a:gd name="connsiteX3" fmla="*/ 1578910 w 1578910"/>
              <a:gd name="connsiteY3" fmla="*/ 53923 h 157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8910" h="1579018">
                <a:moveTo>
                  <a:pt x="53814" y="1579019"/>
                </a:moveTo>
                <a:lnTo>
                  <a:pt x="0" y="1525096"/>
                </a:lnTo>
                <a:lnTo>
                  <a:pt x="1525096" y="0"/>
                </a:lnTo>
                <a:lnTo>
                  <a:pt x="1578910" y="53923"/>
                </a:lnTo>
                <a:close/>
              </a:path>
            </a:pathLst>
          </a:custGeom>
          <a:gradFill>
            <a:gsLst>
              <a:gs pos="0">
                <a:srgbClr val="F1EEFA"/>
              </a:gs>
              <a:gs pos="50000">
                <a:srgbClr val="F1EEFA">
                  <a:alpha val="49804"/>
                </a:srgbClr>
              </a:gs>
              <a:gs pos="100000">
                <a:srgbClr val="F1EEFA">
                  <a:alpha val="0"/>
                </a:srgbClr>
              </a:gs>
            </a:gsLst>
            <a:lin ang="810000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DE4FA4CD-86B8-5D2F-9BE5-D06D5830A4E3}"/>
              </a:ext>
            </a:extLst>
          </p:cNvPr>
          <p:cNvGrpSpPr/>
          <p:nvPr userDrawn="1"/>
        </p:nvGrpSpPr>
        <p:grpSpPr>
          <a:xfrm>
            <a:off x="1436100" y="268654"/>
            <a:ext cx="151965" cy="151965"/>
            <a:chOff x="1436100" y="268654"/>
            <a:chExt cx="151965" cy="151965"/>
          </a:xfrm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D68D67D-3A99-0080-B1F5-23ABF58C749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4E5C3AE7-6AAB-6EA4-9D49-942D82E1682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0221F5E5-E3DD-E6D5-76D9-9912C5026246}"/>
              </a:ext>
            </a:extLst>
          </p:cNvPr>
          <p:cNvGrpSpPr/>
          <p:nvPr userDrawn="1"/>
        </p:nvGrpSpPr>
        <p:grpSpPr>
          <a:xfrm>
            <a:off x="2955752" y="268654"/>
            <a:ext cx="151965" cy="151965"/>
            <a:chOff x="2955752" y="268654"/>
            <a:chExt cx="151965" cy="151965"/>
          </a:xfrm>
        </p:grpSpPr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A618F5AB-7911-F8D7-1D03-1E3F48595249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C4C69539-A594-FD56-6A35-58FF5FCE785E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8" name="Vrije vorm: vorm 57">
            <a:extLst>
              <a:ext uri="{FF2B5EF4-FFF2-40B4-BE49-F238E27FC236}">
                <a16:creationId xmlns:a16="http://schemas.microsoft.com/office/drawing/2014/main" id="{D090E259-762B-0CF2-4F6D-1D780A48E7CC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9" name="Vrije vorm: vorm 58">
            <a:extLst>
              <a:ext uri="{FF2B5EF4-FFF2-40B4-BE49-F238E27FC236}">
                <a16:creationId xmlns:a16="http://schemas.microsoft.com/office/drawing/2014/main" id="{0D38E2A2-3088-7EED-DB4A-EAA535911290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7 h 167268"/>
              <a:gd name="connsiteX7" fmla="*/ 84105 w 167268"/>
              <a:gd name="connsiteY7" fmla="*/ 50175 h 167268"/>
              <a:gd name="connsiteX8" fmla="*/ 117320 w 167268"/>
              <a:gd name="connsiteY8" fmla="*/ 83869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8"/>
                  <a:pt x="50281" y="101863"/>
                  <a:pt x="50412" y="83387"/>
                </a:cubicBezTo>
                <a:cubicBezTo>
                  <a:pt x="50544" y="64912"/>
                  <a:pt x="65634" y="50042"/>
                  <a:pt x="84105" y="50175"/>
                </a:cubicBezTo>
                <a:cubicBezTo>
                  <a:pt x="102588" y="50309"/>
                  <a:pt x="117451" y="65393"/>
                  <a:pt x="117320" y="83869"/>
                </a:cubicBezTo>
                <a:cubicBezTo>
                  <a:pt x="117260" y="92657"/>
                  <a:pt x="113736" y="101068"/>
                  <a:pt x="107523" y="107284"/>
                </a:cubicBezTo>
                <a:cubicBezTo>
                  <a:pt x="101178" y="113593"/>
                  <a:pt x="92576" y="117119"/>
                  <a:pt x="83627" y="117081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C575942B-F4ED-A097-3F6C-66CFF5E59E26}"/>
              </a:ext>
            </a:extLst>
          </p:cNvPr>
          <p:cNvGrpSpPr/>
          <p:nvPr userDrawn="1"/>
        </p:nvGrpSpPr>
        <p:grpSpPr>
          <a:xfrm>
            <a:off x="1436100" y="6347260"/>
            <a:ext cx="151965" cy="151965"/>
            <a:chOff x="1436100" y="6347260"/>
            <a:chExt cx="151965" cy="151965"/>
          </a:xfrm>
        </p:grpSpPr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AD87F1-07C6-9CC6-D5AA-74F12BF3245E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DE56784E-09B2-7D5E-6A60-1DFCF78DEF8F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65BD0B66-BE91-1D3C-EE40-4FBD0E849A73}"/>
              </a:ext>
            </a:extLst>
          </p:cNvPr>
          <p:cNvSpPr/>
          <p:nvPr/>
        </p:nvSpPr>
        <p:spPr>
          <a:xfrm>
            <a:off x="2955752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/>
        </p:nvSpPr>
        <p:spPr>
          <a:xfrm>
            <a:off x="3726432" y="1025088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8" name="Vrije vorm: vorm 97">
            <a:extLst>
              <a:ext uri="{FF2B5EF4-FFF2-40B4-BE49-F238E27FC236}">
                <a16:creationId xmlns:a16="http://schemas.microsoft.com/office/drawing/2014/main" id="{516CB248-0808-4933-9073-74E3E23C9CF4}"/>
              </a:ext>
            </a:extLst>
          </p:cNvPr>
          <p:cNvSpPr/>
          <p:nvPr userDrawn="1"/>
        </p:nvSpPr>
        <p:spPr>
          <a:xfrm>
            <a:off x="0" y="4094230"/>
            <a:ext cx="745531" cy="76255"/>
          </a:xfrm>
          <a:custGeom>
            <a:avLst/>
            <a:gdLst>
              <a:gd name="connsiteX0" fmla="*/ 0 w 745531"/>
              <a:gd name="connsiteY0" fmla="*/ 0 h 76255"/>
              <a:gd name="connsiteX1" fmla="*/ 745531 w 745531"/>
              <a:gd name="connsiteY1" fmla="*/ 0 h 76255"/>
              <a:gd name="connsiteX2" fmla="*/ 745531 w 745531"/>
              <a:gd name="connsiteY2" fmla="*/ 76255 h 76255"/>
              <a:gd name="connsiteX3" fmla="*/ 0 w 745531"/>
              <a:gd name="connsiteY3" fmla="*/ 76255 h 7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531" h="76255">
                <a:moveTo>
                  <a:pt x="0" y="0"/>
                </a:moveTo>
                <a:lnTo>
                  <a:pt x="745531" y="0"/>
                </a:lnTo>
                <a:lnTo>
                  <a:pt x="745531" y="76255"/>
                </a:lnTo>
                <a:lnTo>
                  <a:pt x="0" y="76255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99" name="Vrije vorm: vorm 98">
            <a:extLst>
              <a:ext uri="{FF2B5EF4-FFF2-40B4-BE49-F238E27FC236}">
                <a16:creationId xmlns:a16="http://schemas.microsoft.com/office/drawing/2014/main" id="{79AEE833-1ABE-948F-6720-8A57507339E2}"/>
              </a:ext>
            </a:extLst>
          </p:cNvPr>
          <p:cNvSpPr/>
          <p:nvPr userDrawn="1"/>
        </p:nvSpPr>
        <p:spPr>
          <a:xfrm>
            <a:off x="-1" y="4105342"/>
            <a:ext cx="772439" cy="826399"/>
          </a:xfrm>
          <a:custGeom>
            <a:avLst/>
            <a:gdLst>
              <a:gd name="connsiteX0" fmla="*/ 718625 w 772439"/>
              <a:gd name="connsiteY0" fmla="*/ 0 h 826399"/>
              <a:gd name="connsiteX1" fmla="*/ 772439 w 772439"/>
              <a:gd name="connsiteY1" fmla="*/ 53923 h 826399"/>
              <a:gd name="connsiteX2" fmla="*/ 0 w 772439"/>
              <a:gd name="connsiteY2" fmla="*/ 826399 h 826399"/>
              <a:gd name="connsiteX3" fmla="*/ 0 w 772439"/>
              <a:gd name="connsiteY3" fmla="*/ 718591 h 8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439" h="826399">
                <a:moveTo>
                  <a:pt x="718625" y="0"/>
                </a:moveTo>
                <a:lnTo>
                  <a:pt x="772439" y="53923"/>
                </a:lnTo>
                <a:lnTo>
                  <a:pt x="0" y="826399"/>
                </a:lnTo>
                <a:lnTo>
                  <a:pt x="0" y="718591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100" name="Vrije vorm: vorm 99">
            <a:extLst>
              <a:ext uri="{FF2B5EF4-FFF2-40B4-BE49-F238E27FC236}">
                <a16:creationId xmlns:a16="http://schemas.microsoft.com/office/drawing/2014/main" id="{0342E6BF-B782-E8E0-E019-40E9DF5E28F9}"/>
              </a:ext>
            </a:extLst>
          </p:cNvPr>
          <p:cNvSpPr/>
          <p:nvPr userDrawn="1"/>
        </p:nvSpPr>
        <p:spPr>
          <a:xfrm>
            <a:off x="0" y="3321973"/>
            <a:ext cx="783332" cy="837293"/>
          </a:xfrm>
          <a:custGeom>
            <a:avLst/>
            <a:gdLst>
              <a:gd name="connsiteX0" fmla="*/ 0 w 783332"/>
              <a:gd name="connsiteY0" fmla="*/ 0 h 837293"/>
              <a:gd name="connsiteX1" fmla="*/ 783332 w 783332"/>
              <a:gd name="connsiteY1" fmla="*/ 783369 h 837293"/>
              <a:gd name="connsiteX2" fmla="*/ 729518 w 783332"/>
              <a:gd name="connsiteY2" fmla="*/ 837293 h 837293"/>
              <a:gd name="connsiteX3" fmla="*/ 0 w 783332"/>
              <a:gd name="connsiteY3" fmla="*/ 107810 h 83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332" h="837293">
                <a:moveTo>
                  <a:pt x="0" y="0"/>
                </a:moveTo>
                <a:lnTo>
                  <a:pt x="783332" y="783369"/>
                </a:lnTo>
                <a:lnTo>
                  <a:pt x="729518" y="837293"/>
                </a:lnTo>
                <a:lnTo>
                  <a:pt x="0" y="107810"/>
                </a:lnTo>
                <a:close/>
              </a:path>
            </a:pathLst>
          </a:custGeom>
          <a:gradFill>
            <a:gsLst>
              <a:gs pos="0">
                <a:srgbClr val="F1EEFA"/>
              </a:gs>
              <a:gs pos="50000">
                <a:srgbClr val="F1EEFA">
                  <a:alpha val="49804"/>
                </a:srgbClr>
              </a:gs>
              <a:gs pos="100000">
                <a:srgbClr val="F1EEFA">
                  <a:alpha val="0"/>
                </a:srgbClr>
              </a:gs>
            </a:gsLst>
            <a:lin ang="27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35201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8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66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72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8" dur="1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6" grpId="0" animBg="1"/>
      <p:bldP spid="8" grpId="0" animBg="1"/>
      <p:bldP spid="13" grpId="0" animBg="1"/>
      <p:bldP spid="14" grpId="0" animBg="1"/>
      <p:bldP spid="19" grpId="0" animBg="1"/>
      <p:bldP spid="20" grpId="0" animBg="1"/>
      <p:bldP spid="133" grpId="0" animBg="1"/>
      <p:bldP spid="133" grpId="1" animBg="1"/>
      <p:bldP spid="149" grpId="0" animBg="1"/>
      <p:bldP spid="149" grpId="1" animBg="1"/>
      <p:bldP spid="185" grpId="0" animBg="1"/>
      <p:bldP spid="185" grpId="1" animBg="1"/>
      <p:bldP spid="190" grpId="0" animBg="1"/>
      <p:bldP spid="98" grpId="0" animBg="1"/>
      <p:bldP spid="99" grpId="0" animBg="1"/>
      <p:bldP spid="100" grpId="0" animBg="1"/>
    </p:bld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NO Sustainabilit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01" name="Vrije vorm: vorm 100">
            <a:extLst>
              <a:ext uri="{FF2B5EF4-FFF2-40B4-BE49-F238E27FC236}">
                <a16:creationId xmlns:a16="http://schemas.microsoft.com/office/drawing/2014/main" id="{537EE3E7-E6A1-2A71-DD63-989DA6DC30E2}"/>
              </a:ext>
            </a:extLst>
          </p:cNvPr>
          <p:cNvSpPr/>
          <p:nvPr/>
        </p:nvSpPr>
        <p:spPr>
          <a:xfrm>
            <a:off x="0" y="3352619"/>
            <a:ext cx="3018394" cy="1601948"/>
          </a:xfrm>
          <a:custGeom>
            <a:avLst/>
            <a:gdLst>
              <a:gd name="connsiteX0" fmla="*/ 3018394 w 3018394"/>
              <a:gd name="connsiteY0" fmla="*/ 0 h 1601948"/>
              <a:gd name="connsiteX1" fmla="*/ 3018394 w 3018394"/>
              <a:gd name="connsiteY1" fmla="*/ 75719 h 1601948"/>
              <a:gd name="connsiteX2" fmla="*/ 769532 w 3018394"/>
              <a:gd name="connsiteY2" fmla="*/ 823934 h 1601948"/>
              <a:gd name="connsiteX3" fmla="*/ 19912 w 3018394"/>
              <a:gd name="connsiteY3" fmla="*/ 1573121 h 1601948"/>
              <a:gd name="connsiteX4" fmla="*/ 0 w 3018394"/>
              <a:gd name="connsiteY4" fmla="*/ 1601948 h 1601948"/>
              <a:gd name="connsiteX5" fmla="*/ 0 w 3018394"/>
              <a:gd name="connsiteY5" fmla="*/ 1477374 h 1601948"/>
              <a:gd name="connsiteX6" fmla="*/ 129896 w 3018394"/>
              <a:gd name="connsiteY6" fmla="*/ 1316645 h 1601948"/>
              <a:gd name="connsiteX7" fmla="*/ 724101 w 3018394"/>
              <a:gd name="connsiteY7" fmla="*/ 763358 h 1601948"/>
              <a:gd name="connsiteX8" fmla="*/ 3018394 w 3018394"/>
              <a:gd name="connsiteY8" fmla="*/ 0 h 16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8394" h="1601948">
                <a:moveTo>
                  <a:pt x="3018394" y="0"/>
                </a:moveTo>
                <a:lnTo>
                  <a:pt x="3018394" y="75719"/>
                </a:lnTo>
                <a:cubicBezTo>
                  <a:pt x="2199436" y="75719"/>
                  <a:pt x="1421800" y="334463"/>
                  <a:pt x="769532" y="823934"/>
                </a:cubicBezTo>
                <a:cubicBezTo>
                  <a:pt x="485477" y="1037137"/>
                  <a:pt x="233224" y="1289174"/>
                  <a:pt x="19912" y="1573121"/>
                </a:cubicBezTo>
                <a:lnTo>
                  <a:pt x="0" y="1601948"/>
                </a:lnTo>
                <a:lnTo>
                  <a:pt x="0" y="1477374"/>
                </a:lnTo>
                <a:lnTo>
                  <a:pt x="129896" y="1316645"/>
                </a:lnTo>
                <a:cubicBezTo>
                  <a:pt x="307672" y="1111924"/>
                  <a:pt x="506760" y="926507"/>
                  <a:pt x="724101" y="763358"/>
                </a:cubicBezTo>
                <a:cubicBezTo>
                  <a:pt x="1389565" y="263936"/>
                  <a:pt x="2182886" y="0"/>
                  <a:pt x="3018394" y="0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99990">
                <a:srgbClr val="55A32E">
                  <a:alpha val="1176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3" name="Vrije vorm: vorm 92">
            <a:extLst>
              <a:ext uri="{FF2B5EF4-FFF2-40B4-BE49-F238E27FC236}">
                <a16:creationId xmlns:a16="http://schemas.microsoft.com/office/drawing/2014/main" id="{88DE1C13-9FF9-BA9E-37BD-12D6F3BF9301}"/>
              </a:ext>
            </a:extLst>
          </p:cNvPr>
          <p:cNvSpPr/>
          <p:nvPr/>
        </p:nvSpPr>
        <p:spPr>
          <a:xfrm>
            <a:off x="1" y="3668477"/>
            <a:ext cx="2285873" cy="3189523"/>
          </a:xfrm>
          <a:custGeom>
            <a:avLst/>
            <a:gdLst>
              <a:gd name="connsiteX0" fmla="*/ 0 w 2285873"/>
              <a:gd name="connsiteY0" fmla="*/ 0 h 3189523"/>
              <a:gd name="connsiteX1" fmla="*/ 249321 w 2285873"/>
              <a:gd name="connsiteY1" fmla="*/ 118354 h 3189523"/>
              <a:gd name="connsiteX2" fmla="*/ 771371 w 2285873"/>
              <a:gd name="connsiteY2" fmla="*/ 448907 h 3189523"/>
              <a:gd name="connsiteX3" fmla="*/ 1535703 w 2285873"/>
              <a:gd name="connsiteY3" fmla="*/ 1213671 h 3189523"/>
              <a:gd name="connsiteX4" fmla="*/ 2250018 w 2285873"/>
              <a:gd name="connsiteY4" fmla="*/ 2890582 h 3189523"/>
              <a:gd name="connsiteX5" fmla="*/ 2285873 w 2285873"/>
              <a:gd name="connsiteY5" fmla="*/ 3189523 h 3189523"/>
              <a:gd name="connsiteX6" fmla="*/ 2209657 w 2285873"/>
              <a:gd name="connsiteY6" fmla="*/ 3189523 h 3189523"/>
              <a:gd name="connsiteX7" fmla="*/ 2175265 w 2285873"/>
              <a:gd name="connsiteY7" fmla="*/ 2902807 h 3189523"/>
              <a:gd name="connsiteX8" fmla="*/ 1475127 w 2285873"/>
              <a:gd name="connsiteY8" fmla="*/ 1259102 h 3189523"/>
              <a:gd name="connsiteX9" fmla="*/ 725940 w 2285873"/>
              <a:gd name="connsiteY9" fmla="*/ 509482 h 3189523"/>
              <a:gd name="connsiteX10" fmla="*/ 214198 w 2285873"/>
              <a:gd name="connsiteY10" fmla="*/ 185447 h 3189523"/>
              <a:gd name="connsiteX11" fmla="*/ 0 w 2285873"/>
              <a:gd name="connsiteY11" fmla="*/ 83764 h 318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5873" h="3189523">
                <a:moveTo>
                  <a:pt x="0" y="0"/>
                </a:moveTo>
                <a:lnTo>
                  <a:pt x="249321" y="118354"/>
                </a:lnTo>
                <a:cubicBezTo>
                  <a:pt x="430459" y="213501"/>
                  <a:pt x="604924" y="323835"/>
                  <a:pt x="771371" y="448907"/>
                </a:cubicBezTo>
                <a:cubicBezTo>
                  <a:pt x="1061051" y="666545"/>
                  <a:pt x="1318172" y="923882"/>
                  <a:pt x="1535703" y="1213671"/>
                </a:cubicBezTo>
                <a:cubicBezTo>
                  <a:pt x="1910270" y="1712769"/>
                  <a:pt x="2152376" y="2283787"/>
                  <a:pt x="2250018" y="2890582"/>
                </a:cubicBezTo>
                <a:lnTo>
                  <a:pt x="2285873" y="3189523"/>
                </a:lnTo>
                <a:lnTo>
                  <a:pt x="2209657" y="3189523"/>
                </a:lnTo>
                <a:lnTo>
                  <a:pt x="2175265" y="2902807"/>
                </a:lnTo>
                <a:cubicBezTo>
                  <a:pt x="2079550" y="2308024"/>
                  <a:pt x="1842230" y="1748303"/>
                  <a:pt x="1475127" y="1259102"/>
                </a:cubicBezTo>
                <a:cubicBezTo>
                  <a:pt x="1261924" y="975047"/>
                  <a:pt x="1009887" y="722794"/>
                  <a:pt x="725940" y="509482"/>
                </a:cubicBezTo>
                <a:cubicBezTo>
                  <a:pt x="562765" y="386871"/>
                  <a:pt x="391748" y="278714"/>
                  <a:pt x="214198" y="185447"/>
                </a:cubicBezTo>
                <a:lnTo>
                  <a:pt x="0" y="83764"/>
                </a:lnTo>
                <a:close/>
              </a:path>
            </a:pathLst>
          </a:custGeom>
          <a:gradFill>
            <a:gsLst>
              <a:gs pos="0">
                <a:srgbClr val="F3FAF0"/>
              </a:gs>
              <a:gs pos="99990">
                <a:srgbClr val="55A32E">
                  <a:alpha val="1176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36AF172-1313-5BD3-0B5B-CCF80891B460}"/>
              </a:ext>
            </a:extLst>
          </p:cNvPr>
          <p:cNvSpPr/>
          <p:nvPr/>
        </p:nvSpPr>
        <p:spPr>
          <a:xfrm>
            <a:off x="-10376" y="323850"/>
            <a:ext cx="3823822" cy="3823821"/>
          </a:xfrm>
          <a:custGeom>
            <a:avLst/>
            <a:gdLst>
              <a:gd name="connsiteX0" fmla="*/ 3823822 w 3823822"/>
              <a:gd name="connsiteY0" fmla="*/ 3823822 h 3823821"/>
              <a:gd name="connsiteX1" fmla="*/ 3748103 w 3823822"/>
              <a:gd name="connsiteY1" fmla="*/ 3823822 h 3823821"/>
              <a:gd name="connsiteX2" fmla="*/ 2999888 w 3823822"/>
              <a:gd name="connsiteY2" fmla="*/ 1574960 h 3823821"/>
              <a:gd name="connsiteX3" fmla="*/ 2248862 w 3823822"/>
              <a:gd name="connsiteY3" fmla="*/ 823934 h 3823821"/>
              <a:gd name="connsiteX4" fmla="*/ 0 w 3823822"/>
              <a:gd name="connsiteY4" fmla="*/ 75719 h 3823821"/>
              <a:gd name="connsiteX5" fmla="*/ 0 w 3823822"/>
              <a:gd name="connsiteY5" fmla="*/ 0 h 3823821"/>
              <a:gd name="connsiteX6" fmla="*/ 2294293 w 3823822"/>
              <a:gd name="connsiteY6" fmla="*/ 763358 h 3823821"/>
              <a:gd name="connsiteX7" fmla="*/ 3060464 w 3823822"/>
              <a:gd name="connsiteY7" fmla="*/ 1529421 h 3823821"/>
              <a:gd name="connsiteX8" fmla="*/ 3823822 w 3823822"/>
              <a:gd name="connsiteY8" fmla="*/ 3823822 h 382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3822" h="3823821">
                <a:moveTo>
                  <a:pt x="3823822" y="3823822"/>
                </a:moveTo>
                <a:lnTo>
                  <a:pt x="3748103" y="3823822"/>
                </a:lnTo>
                <a:cubicBezTo>
                  <a:pt x="3748103" y="3004864"/>
                  <a:pt x="3489360" y="2227228"/>
                  <a:pt x="2999888" y="1574960"/>
                </a:cubicBezTo>
                <a:cubicBezTo>
                  <a:pt x="2786252" y="1290256"/>
                  <a:pt x="2533566" y="1037678"/>
                  <a:pt x="2248862" y="823934"/>
                </a:cubicBezTo>
                <a:cubicBezTo>
                  <a:pt x="1596595" y="334463"/>
                  <a:pt x="818958" y="75719"/>
                  <a:pt x="0" y="75719"/>
                </a:cubicBezTo>
                <a:lnTo>
                  <a:pt x="0" y="0"/>
                </a:lnTo>
                <a:cubicBezTo>
                  <a:pt x="835508" y="0"/>
                  <a:pt x="1628829" y="263936"/>
                  <a:pt x="2294293" y="763358"/>
                </a:cubicBezTo>
                <a:cubicBezTo>
                  <a:pt x="2584731" y="981321"/>
                  <a:pt x="2842501" y="1239091"/>
                  <a:pt x="3060464" y="1529421"/>
                </a:cubicBezTo>
                <a:cubicBezTo>
                  <a:pt x="3559886" y="2194993"/>
                  <a:pt x="3823822" y="2988314"/>
                  <a:pt x="3823822" y="3823822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5BF1FD37-CCA2-7C05-BD6B-4E074374BA9D}"/>
              </a:ext>
            </a:extLst>
          </p:cNvPr>
          <p:cNvSpPr/>
          <p:nvPr/>
        </p:nvSpPr>
        <p:spPr>
          <a:xfrm>
            <a:off x="0" y="1819762"/>
            <a:ext cx="3823822" cy="3823821"/>
          </a:xfrm>
          <a:custGeom>
            <a:avLst/>
            <a:gdLst>
              <a:gd name="connsiteX0" fmla="*/ 3823822 w 3823822"/>
              <a:gd name="connsiteY0" fmla="*/ 3823822 h 3823821"/>
              <a:gd name="connsiteX1" fmla="*/ 3748103 w 3823822"/>
              <a:gd name="connsiteY1" fmla="*/ 3823822 h 3823821"/>
              <a:gd name="connsiteX2" fmla="*/ 2998482 w 3823822"/>
              <a:gd name="connsiteY2" fmla="*/ 1573121 h 3823821"/>
              <a:gd name="connsiteX3" fmla="*/ 2250592 w 3823822"/>
              <a:gd name="connsiteY3" fmla="*/ 825232 h 3823821"/>
              <a:gd name="connsiteX4" fmla="*/ 0 w 3823822"/>
              <a:gd name="connsiteY4" fmla="*/ 75719 h 3823821"/>
              <a:gd name="connsiteX5" fmla="*/ 0 w 3823822"/>
              <a:gd name="connsiteY5" fmla="*/ 0 h 3823821"/>
              <a:gd name="connsiteX6" fmla="*/ 2296132 w 3823822"/>
              <a:gd name="connsiteY6" fmla="*/ 764764 h 3823821"/>
              <a:gd name="connsiteX7" fmla="*/ 3059058 w 3823822"/>
              <a:gd name="connsiteY7" fmla="*/ 1527690 h 3823821"/>
              <a:gd name="connsiteX8" fmla="*/ 3823822 w 3823822"/>
              <a:gd name="connsiteY8" fmla="*/ 3823822 h 382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3822" h="3823821">
                <a:moveTo>
                  <a:pt x="3823822" y="3823822"/>
                </a:moveTo>
                <a:lnTo>
                  <a:pt x="3748103" y="3823822"/>
                </a:lnTo>
                <a:cubicBezTo>
                  <a:pt x="3748103" y="3003999"/>
                  <a:pt x="3488927" y="2225821"/>
                  <a:pt x="2998482" y="1573121"/>
                </a:cubicBezTo>
                <a:cubicBezTo>
                  <a:pt x="2785495" y="1289715"/>
                  <a:pt x="2533891" y="1038111"/>
                  <a:pt x="2250592" y="825232"/>
                </a:cubicBezTo>
                <a:cubicBezTo>
                  <a:pt x="1598001" y="334895"/>
                  <a:pt x="819823" y="75719"/>
                  <a:pt x="0" y="75719"/>
                </a:cubicBezTo>
                <a:lnTo>
                  <a:pt x="0" y="0"/>
                </a:lnTo>
                <a:cubicBezTo>
                  <a:pt x="836373" y="0"/>
                  <a:pt x="1630344" y="264476"/>
                  <a:pt x="2296132" y="764764"/>
                </a:cubicBezTo>
                <a:cubicBezTo>
                  <a:pt x="2585163" y="981970"/>
                  <a:pt x="2841852" y="1238551"/>
                  <a:pt x="3059058" y="1527690"/>
                </a:cubicBezTo>
                <a:cubicBezTo>
                  <a:pt x="3559346" y="2193478"/>
                  <a:pt x="3823822" y="2987557"/>
                  <a:pt x="3823822" y="3823822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1" name="Vrije vorm: vorm 90">
            <a:extLst>
              <a:ext uri="{FF2B5EF4-FFF2-40B4-BE49-F238E27FC236}">
                <a16:creationId xmlns:a16="http://schemas.microsoft.com/office/drawing/2014/main" id="{C38E1B9C-2671-4A03-5AC3-87CC8B2681A3}"/>
              </a:ext>
            </a:extLst>
          </p:cNvPr>
          <p:cNvSpPr/>
          <p:nvPr userDrawn="1"/>
        </p:nvSpPr>
        <p:spPr>
          <a:xfrm>
            <a:off x="0" y="1835886"/>
            <a:ext cx="1541869" cy="3068978"/>
          </a:xfrm>
          <a:custGeom>
            <a:avLst/>
            <a:gdLst>
              <a:gd name="connsiteX0" fmla="*/ 0 w 1541869"/>
              <a:gd name="connsiteY0" fmla="*/ 0 h 3068978"/>
              <a:gd name="connsiteX1" fmla="*/ 12340 w 1541869"/>
              <a:gd name="connsiteY1" fmla="*/ 8514 h 3068978"/>
              <a:gd name="connsiteX2" fmla="*/ 778511 w 1541869"/>
              <a:gd name="connsiteY2" fmla="*/ 774577 h 3068978"/>
              <a:gd name="connsiteX3" fmla="*/ 1541869 w 1541869"/>
              <a:gd name="connsiteY3" fmla="*/ 3068978 h 3068978"/>
              <a:gd name="connsiteX4" fmla="*/ 1466150 w 1541869"/>
              <a:gd name="connsiteY4" fmla="*/ 3068978 h 3068978"/>
              <a:gd name="connsiteX5" fmla="*/ 717935 w 1541869"/>
              <a:gd name="connsiteY5" fmla="*/ 820116 h 3068978"/>
              <a:gd name="connsiteX6" fmla="*/ 174324 w 1541869"/>
              <a:gd name="connsiteY6" fmla="*/ 236529 h 3068978"/>
              <a:gd name="connsiteX7" fmla="*/ 0 w 1541869"/>
              <a:gd name="connsiteY7" fmla="*/ 95803 h 306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1869" h="3068978">
                <a:moveTo>
                  <a:pt x="0" y="0"/>
                </a:moveTo>
                <a:lnTo>
                  <a:pt x="12340" y="8514"/>
                </a:lnTo>
                <a:cubicBezTo>
                  <a:pt x="302778" y="226477"/>
                  <a:pt x="560548" y="484247"/>
                  <a:pt x="778511" y="774577"/>
                </a:cubicBezTo>
                <a:cubicBezTo>
                  <a:pt x="1277934" y="1440149"/>
                  <a:pt x="1541869" y="2233470"/>
                  <a:pt x="1541869" y="3068978"/>
                </a:cubicBezTo>
                <a:lnTo>
                  <a:pt x="1466150" y="3068978"/>
                </a:lnTo>
                <a:cubicBezTo>
                  <a:pt x="1466150" y="2250020"/>
                  <a:pt x="1207406" y="1472384"/>
                  <a:pt x="717935" y="820116"/>
                </a:cubicBezTo>
                <a:cubicBezTo>
                  <a:pt x="557708" y="606588"/>
                  <a:pt x="375515" y="411070"/>
                  <a:pt x="174324" y="236529"/>
                </a:cubicBezTo>
                <a:lnTo>
                  <a:pt x="0" y="95803"/>
                </a:ln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DE4FA4CD-86B8-5D2F-9BE5-D06D5830A4E3}"/>
              </a:ext>
            </a:extLst>
          </p:cNvPr>
          <p:cNvGrpSpPr/>
          <p:nvPr userDrawn="1"/>
        </p:nvGrpSpPr>
        <p:grpSpPr>
          <a:xfrm>
            <a:off x="1436100" y="268654"/>
            <a:ext cx="151965" cy="151965"/>
            <a:chOff x="1436100" y="268654"/>
            <a:chExt cx="151965" cy="151965"/>
          </a:xfrm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D68D67D-3A99-0080-B1F5-23ABF58C749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4E5C3AE7-6AAB-6EA4-9D49-942D82E1682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5" name="Vrije vorm: vorm 44">
            <a:extLst>
              <a:ext uri="{FF2B5EF4-FFF2-40B4-BE49-F238E27FC236}">
                <a16:creationId xmlns:a16="http://schemas.microsoft.com/office/drawing/2014/main" id="{C4C69539-A594-FD56-6A35-58FF5FCE785E}"/>
              </a:ext>
            </a:extLst>
          </p:cNvPr>
          <p:cNvSpPr/>
          <p:nvPr/>
        </p:nvSpPr>
        <p:spPr>
          <a:xfrm>
            <a:off x="2955752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8" name="Vrije vorm: vorm 57">
            <a:extLst>
              <a:ext uri="{FF2B5EF4-FFF2-40B4-BE49-F238E27FC236}">
                <a16:creationId xmlns:a16="http://schemas.microsoft.com/office/drawing/2014/main" id="{D090E259-762B-0CF2-4F6D-1D780A48E7CC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9" name="Vrije vorm: vorm 58">
            <a:extLst>
              <a:ext uri="{FF2B5EF4-FFF2-40B4-BE49-F238E27FC236}">
                <a16:creationId xmlns:a16="http://schemas.microsoft.com/office/drawing/2014/main" id="{0D38E2A2-3088-7EED-DB4A-EAA535911290}"/>
              </a:ext>
            </a:extLst>
          </p:cNvPr>
          <p:cNvSpPr/>
          <p:nvPr/>
        </p:nvSpPr>
        <p:spPr>
          <a:xfrm>
            <a:off x="3715579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7 h 167268"/>
              <a:gd name="connsiteX7" fmla="*/ 84105 w 167268"/>
              <a:gd name="connsiteY7" fmla="*/ 50175 h 167268"/>
              <a:gd name="connsiteX8" fmla="*/ 117320 w 167268"/>
              <a:gd name="connsiteY8" fmla="*/ 83869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8"/>
                  <a:pt x="50281" y="101863"/>
                  <a:pt x="50412" y="83387"/>
                </a:cubicBezTo>
                <a:cubicBezTo>
                  <a:pt x="50544" y="64912"/>
                  <a:pt x="65634" y="50042"/>
                  <a:pt x="84105" y="50175"/>
                </a:cubicBezTo>
                <a:cubicBezTo>
                  <a:pt x="102588" y="50309"/>
                  <a:pt x="117451" y="65393"/>
                  <a:pt x="117320" y="83869"/>
                </a:cubicBezTo>
                <a:cubicBezTo>
                  <a:pt x="117260" y="92657"/>
                  <a:pt x="113736" y="101068"/>
                  <a:pt x="107523" y="107284"/>
                </a:cubicBezTo>
                <a:cubicBezTo>
                  <a:pt x="101178" y="113593"/>
                  <a:pt x="92576" y="117119"/>
                  <a:pt x="83627" y="117081"/>
                </a:cubicBezTo>
                <a:close/>
              </a:path>
            </a:pathLst>
          </a:custGeom>
          <a:solidFill>
            <a:schemeClr val="accent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C575942B-F4ED-A097-3F6C-66CFF5E59E26}"/>
              </a:ext>
            </a:extLst>
          </p:cNvPr>
          <p:cNvGrpSpPr/>
          <p:nvPr userDrawn="1"/>
        </p:nvGrpSpPr>
        <p:grpSpPr>
          <a:xfrm>
            <a:off x="1436100" y="6347260"/>
            <a:ext cx="151965" cy="151965"/>
            <a:chOff x="1436100" y="6347260"/>
            <a:chExt cx="151965" cy="151965"/>
          </a:xfrm>
        </p:grpSpPr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AD87F1-07C6-9CC6-D5AA-74F12BF3245E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DE56784E-09B2-7D5E-6A60-1DFCF78DEF8F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65BD0B66-BE91-1D3C-EE40-4FBD0E849A73}"/>
              </a:ext>
            </a:extLst>
          </p:cNvPr>
          <p:cNvSpPr/>
          <p:nvPr/>
        </p:nvSpPr>
        <p:spPr>
          <a:xfrm>
            <a:off x="2955752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/>
        </p:nvSpPr>
        <p:spPr>
          <a:xfrm>
            <a:off x="3726432" y="1025088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accent2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93508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33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39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5" dur="1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51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101" grpId="0" animBg="1"/>
      <p:bldP spid="93" grpId="0" animBg="1"/>
      <p:bldP spid="10" grpId="0" animBg="1"/>
      <p:bldP spid="11" grpId="0" animBg="1"/>
      <p:bldP spid="91" grpId="0" animBg="1"/>
      <p:bldP spid="45" grpId="0" animBg="1"/>
      <p:bldP spid="45" grpId="1" animBg="1"/>
      <p:bldP spid="133" grpId="0" animBg="1"/>
      <p:bldP spid="133" grpId="1" animBg="1"/>
      <p:bldP spid="149" grpId="0" animBg="1"/>
      <p:bldP spid="149" grpId="1" animBg="1"/>
      <p:bldP spid="185" grpId="0" animBg="1"/>
      <p:bldP spid="185" grpId="1" animBg="1"/>
      <p:bldP spid="190" grpId="0" animBg="1"/>
    </p:bld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Digit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B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rgbClr val="66BE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68632D5D-A90B-D2B1-47A3-4C3307001C3E}"/>
              </a:ext>
            </a:extLst>
          </p:cNvPr>
          <p:cNvSpPr/>
          <p:nvPr/>
        </p:nvSpPr>
        <p:spPr>
          <a:xfrm>
            <a:off x="2271909" y="1104462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9659C9C-DC5D-D0BB-EA8D-E6CF1126029A}"/>
              </a:ext>
            </a:extLst>
          </p:cNvPr>
          <p:cNvSpPr/>
          <p:nvPr/>
        </p:nvSpPr>
        <p:spPr>
          <a:xfrm>
            <a:off x="1512083" y="344636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18923D7B-20D6-582F-7E76-D16285387676}"/>
              </a:ext>
            </a:extLst>
          </p:cNvPr>
          <p:cNvSpPr/>
          <p:nvPr/>
        </p:nvSpPr>
        <p:spPr>
          <a:xfrm>
            <a:off x="3031735" y="344636"/>
            <a:ext cx="10854" cy="1519651"/>
          </a:xfrm>
          <a:custGeom>
            <a:avLst/>
            <a:gdLst>
              <a:gd name="connsiteX0" fmla="*/ -7 w 11947"/>
              <a:gd name="connsiteY0" fmla="*/ 1672676 h 1672682"/>
              <a:gd name="connsiteX1" fmla="*/ -7 w 11947"/>
              <a:gd name="connsiteY1" fmla="*/ -7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1672676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>
                    <a:alpha val="0"/>
                  </a:srgbClr>
                </a:gs>
                <a:gs pos="50000">
                  <a:srgbClr val="F0F9FA">
                    <a:alpha val="49804"/>
                  </a:srgbClr>
                </a:gs>
                <a:gs pos="100000">
                  <a:srgbClr val="F0F9FA"/>
                </a:gs>
              </a:gsLst>
              <a:lin ang="162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9F2F2BDE-BC7F-5559-3A53-CFB8D21D5D99}"/>
              </a:ext>
            </a:extLst>
          </p:cNvPr>
          <p:cNvSpPr/>
          <p:nvPr/>
        </p:nvSpPr>
        <p:spPr>
          <a:xfrm>
            <a:off x="1512083" y="1864288"/>
            <a:ext cx="2279477" cy="2279477"/>
          </a:xfrm>
          <a:custGeom>
            <a:avLst/>
            <a:gdLst>
              <a:gd name="connsiteX0" fmla="*/ 2509018 w 2509024"/>
              <a:gd name="connsiteY0" fmla="*/ 2509018 h 2509024"/>
              <a:gd name="connsiteX1" fmla="*/ -7 w 2509024"/>
              <a:gd name="connsiteY1" fmla="*/ -7 h 250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9024" h="2509024">
                <a:moveTo>
                  <a:pt x="2509018" y="2509018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34EA49E-24FF-F55B-05DF-359E2FFA6D09}"/>
              </a:ext>
            </a:extLst>
          </p:cNvPr>
          <p:cNvSpPr/>
          <p:nvPr/>
        </p:nvSpPr>
        <p:spPr>
          <a:xfrm>
            <a:off x="3791561" y="4143765"/>
            <a:ext cx="10854" cy="2279477"/>
          </a:xfrm>
          <a:custGeom>
            <a:avLst/>
            <a:gdLst>
              <a:gd name="connsiteX0" fmla="*/ -7 w 11947"/>
              <a:gd name="connsiteY0" fmla="*/ -7 h 2509024"/>
              <a:gd name="connsiteX1" fmla="*/ -7 w 11947"/>
              <a:gd name="connsiteY1" fmla="*/ 2509018 h 250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2509024">
                <a:moveTo>
                  <a:pt x="-7" y="-7"/>
                </a:moveTo>
                <a:lnTo>
                  <a:pt x="-7" y="2509018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E9506D2E-1797-B67D-71E3-C13E2047392C}"/>
              </a:ext>
            </a:extLst>
          </p:cNvPr>
          <p:cNvSpPr/>
          <p:nvPr/>
        </p:nvSpPr>
        <p:spPr>
          <a:xfrm>
            <a:off x="752257" y="1104462"/>
            <a:ext cx="10854" cy="1519651"/>
          </a:xfrm>
          <a:custGeom>
            <a:avLst/>
            <a:gdLst>
              <a:gd name="connsiteX0" fmla="*/ -7 w 11947"/>
              <a:gd name="connsiteY0" fmla="*/ 1672676 h 1672682"/>
              <a:gd name="connsiteX1" fmla="*/ -7 w 11947"/>
              <a:gd name="connsiteY1" fmla="*/ -7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1672676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62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45C43DA7-476C-9559-7ABF-CDA744749DC3}"/>
              </a:ext>
            </a:extLst>
          </p:cNvPr>
          <p:cNvSpPr/>
          <p:nvPr/>
        </p:nvSpPr>
        <p:spPr>
          <a:xfrm>
            <a:off x="1512083" y="3383940"/>
            <a:ext cx="759825" cy="759825"/>
          </a:xfrm>
          <a:custGeom>
            <a:avLst/>
            <a:gdLst>
              <a:gd name="connsiteX0" fmla="*/ -7 w 836341"/>
              <a:gd name="connsiteY0" fmla="*/ -7 h 836341"/>
              <a:gd name="connsiteX1" fmla="*/ 836335 w 836341"/>
              <a:gd name="connsiteY1" fmla="*/ 836334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-7" y="-7"/>
                </a:moveTo>
                <a:lnTo>
                  <a:pt x="836335" y="836334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27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2439F630-76E2-3A05-C0B6-F3A14A03CF59}"/>
              </a:ext>
            </a:extLst>
          </p:cNvPr>
          <p:cNvSpPr/>
          <p:nvPr/>
        </p:nvSpPr>
        <p:spPr>
          <a:xfrm>
            <a:off x="752257" y="2624114"/>
            <a:ext cx="759825" cy="759825"/>
          </a:xfrm>
          <a:custGeom>
            <a:avLst/>
            <a:gdLst>
              <a:gd name="connsiteX0" fmla="*/ 836335 w 836341"/>
              <a:gd name="connsiteY0" fmla="*/ 836334 h 836341"/>
              <a:gd name="connsiteX1" fmla="*/ -7 w 836341"/>
              <a:gd name="connsiteY1" fmla="*/ -7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836335" y="836334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7814B93F-116E-8067-DE96-90093825AF0F}"/>
              </a:ext>
            </a:extLst>
          </p:cNvPr>
          <p:cNvSpPr/>
          <p:nvPr/>
        </p:nvSpPr>
        <p:spPr>
          <a:xfrm>
            <a:off x="752257" y="4143765"/>
            <a:ext cx="759825" cy="759825"/>
          </a:xfrm>
          <a:custGeom>
            <a:avLst/>
            <a:gdLst>
              <a:gd name="connsiteX0" fmla="*/ 836335 w 836341"/>
              <a:gd name="connsiteY0" fmla="*/ 836334 h 836341"/>
              <a:gd name="connsiteX1" fmla="*/ -7 w 836341"/>
              <a:gd name="connsiteY1" fmla="*/ -7 h 83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341" h="836341">
                <a:moveTo>
                  <a:pt x="836335" y="836334"/>
                </a:moveTo>
                <a:lnTo>
                  <a:pt x="-7" y="-7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135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1" name="Vrije vorm: vorm 30">
            <a:extLst>
              <a:ext uri="{FF2B5EF4-FFF2-40B4-BE49-F238E27FC236}">
                <a16:creationId xmlns:a16="http://schemas.microsoft.com/office/drawing/2014/main" id="{BD0B5104-BF46-6CE9-8695-CAD68929F25B}"/>
              </a:ext>
            </a:extLst>
          </p:cNvPr>
          <p:cNvSpPr/>
          <p:nvPr/>
        </p:nvSpPr>
        <p:spPr>
          <a:xfrm>
            <a:off x="2271909" y="4143765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F5768EF8-0301-EFC2-92CF-967EF3B1B81A}"/>
              </a:ext>
            </a:extLst>
          </p:cNvPr>
          <p:cNvSpPr/>
          <p:nvPr/>
        </p:nvSpPr>
        <p:spPr>
          <a:xfrm>
            <a:off x="1512083" y="4903591"/>
            <a:ext cx="10854" cy="1519651"/>
          </a:xfrm>
          <a:custGeom>
            <a:avLst/>
            <a:gdLst>
              <a:gd name="connsiteX0" fmla="*/ -7 w 11947"/>
              <a:gd name="connsiteY0" fmla="*/ -7 h 1672682"/>
              <a:gd name="connsiteX1" fmla="*/ -7 w 11947"/>
              <a:gd name="connsiteY1" fmla="*/ 1672676 h 16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47" h="1672682">
                <a:moveTo>
                  <a:pt x="-7" y="-7"/>
                </a:moveTo>
                <a:lnTo>
                  <a:pt x="-7" y="1672676"/>
                </a:lnTo>
              </a:path>
            </a:pathLst>
          </a:custGeom>
          <a:noFill/>
          <a:ln w="83617" cap="flat">
            <a:gradFill>
              <a:gsLst>
                <a:gs pos="0">
                  <a:srgbClr val="F0F9FA"/>
                </a:gs>
                <a:gs pos="50000">
                  <a:srgbClr val="F0F9FA">
                    <a:alpha val="49804"/>
                  </a:srgbClr>
                </a:gs>
                <a:gs pos="100000">
                  <a:srgbClr val="F0F9FA">
                    <a:alpha val="0"/>
                  </a:srgb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DE4FA4CD-86B8-5D2F-9BE5-D06D5830A4E3}"/>
              </a:ext>
            </a:extLst>
          </p:cNvPr>
          <p:cNvGrpSpPr/>
          <p:nvPr userDrawn="1"/>
        </p:nvGrpSpPr>
        <p:grpSpPr>
          <a:xfrm>
            <a:off x="1436100" y="268654"/>
            <a:ext cx="151965" cy="151965"/>
            <a:chOff x="1436100" y="268654"/>
            <a:chExt cx="151965" cy="151965"/>
          </a:xfrm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D68D67D-3A99-0080-B1F5-23ABF58C749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4E5C3AE7-6AAB-6EA4-9D49-942D82E1682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0221F5E5-E3DD-E6D5-76D9-9912C5026246}"/>
              </a:ext>
            </a:extLst>
          </p:cNvPr>
          <p:cNvGrpSpPr/>
          <p:nvPr userDrawn="1"/>
        </p:nvGrpSpPr>
        <p:grpSpPr>
          <a:xfrm>
            <a:off x="2955752" y="268654"/>
            <a:ext cx="151965" cy="151965"/>
            <a:chOff x="2955752" y="268654"/>
            <a:chExt cx="151965" cy="151965"/>
          </a:xfrm>
        </p:grpSpPr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A618F5AB-7911-F8D7-1D03-1E3F48595249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C4C69539-A594-FD56-6A35-58FF5FCE785E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4" name="Groep 173">
            <a:extLst>
              <a:ext uri="{FF2B5EF4-FFF2-40B4-BE49-F238E27FC236}">
                <a16:creationId xmlns:a16="http://schemas.microsoft.com/office/drawing/2014/main" id="{28019D78-9898-BF7B-6646-ECCF0ACA1DB8}"/>
              </a:ext>
            </a:extLst>
          </p:cNvPr>
          <p:cNvGrpSpPr/>
          <p:nvPr userDrawn="1"/>
        </p:nvGrpSpPr>
        <p:grpSpPr>
          <a:xfrm>
            <a:off x="676275" y="5587435"/>
            <a:ext cx="151965" cy="151965"/>
            <a:chOff x="676275" y="5587435"/>
            <a:chExt cx="151965" cy="151965"/>
          </a:xfrm>
        </p:grpSpPr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0BAFE9C3-BE22-B38D-708F-E80A7E743E01}"/>
                </a:ext>
              </a:extLst>
            </p:cNvPr>
            <p:cNvSpPr/>
            <p:nvPr/>
          </p:nvSpPr>
          <p:spPr>
            <a:xfrm>
              <a:off x="676275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C60C56A3-815B-AE9B-03C5-7AF6E64A4793}"/>
                </a:ext>
              </a:extLst>
            </p:cNvPr>
            <p:cNvSpPr/>
            <p:nvPr/>
          </p:nvSpPr>
          <p:spPr>
            <a:xfrm>
              <a:off x="676275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C575942B-F4ED-A097-3F6C-66CFF5E59E26}"/>
              </a:ext>
            </a:extLst>
          </p:cNvPr>
          <p:cNvGrpSpPr/>
          <p:nvPr userDrawn="1"/>
        </p:nvGrpSpPr>
        <p:grpSpPr>
          <a:xfrm>
            <a:off x="1436100" y="6347260"/>
            <a:ext cx="151965" cy="151965"/>
            <a:chOff x="1436100" y="6347260"/>
            <a:chExt cx="151965" cy="151965"/>
          </a:xfrm>
        </p:grpSpPr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AD87F1-07C6-9CC6-D5AA-74F12BF3245E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DE56784E-09B2-7D5E-6A60-1DFCF78DEF8F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8" name="Groep 177">
            <a:extLst>
              <a:ext uri="{FF2B5EF4-FFF2-40B4-BE49-F238E27FC236}">
                <a16:creationId xmlns:a16="http://schemas.microsoft.com/office/drawing/2014/main" id="{1F73781F-BBE0-E7F9-3F98-C90A89CBF082}"/>
              </a:ext>
            </a:extLst>
          </p:cNvPr>
          <p:cNvGrpSpPr/>
          <p:nvPr userDrawn="1"/>
        </p:nvGrpSpPr>
        <p:grpSpPr>
          <a:xfrm>
            <a:off x="2955752" y="6347260"/>
            <a:ext cx="151965" cy="151965"/>
            <a:chOff x="2955752" y="6347260"/>
            <a:chExt cx="151965" cy="151965"/>
          </a:xfrm>
        </p:grpSpPr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BEA268CC-E146-B8CC-7A32-1A7A2DBA8F20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65BD0B66-BE91-1D3C-EE40-4FBD0E849A73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 userDrawn="1"/>
        </p:nvSpPr>
        <p:spPr>
          <a:xfrm>
            <a:off x="3726432" y="1028263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 userDrawn="1"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7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8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24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30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4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25" grpId="0" animBg="1"/>
      <p:bldP spid="27" grpId="0" animBg="1"/>
      <p:bldP spid="29" grpId="0" animBg="1"/>
      <p:bldP spid="31" grpId="0" animBg="1"/>
      <p:bldP spid="32" grpId="0" animBg="1"/>
      <p:bldP spid="185" grpId="0" animBg="1"/>
      <p:bldP spid="185" grpId="1" animBg="1"/>
      <p:bldP spid="190" grpId="0" animBg="1"/>
    </p:bld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Healt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C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rgbClr val="F5C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87" name="Tijdelijke aanduiding voor tekst 411">
            <a:extLst>
              <a:ext uri="{FF2B5EF4-FFF2-40B4-BE49-F238E27FC236}">
                <a16:creationId xmlns:a16="http://schemas.microsoft.com/office/drawing/2014/main" id="{2DD235E8-9887-7DB1-1767-962D38F47A0D}"/>
              </a:ext>
            </a:extLst>
          </p:cNvPr>
          <p:cNvSpPr txBox="1">
            <a:spLocks/>
          </p:cNvSpPr>
          <p:nvPr userDrawn="1"/>
        </p:nvSpPr>
        <p:spPr>
          <a:xfrm>
            <a:off x="-22812" y="357116"/>
            <a:ext cx="1588678" cy="4539078"/>
          </a:xfrm>
          <a:custGeom>
            <a:avLst/>
            <a:gdLst>
              <a:gd name="connsiteX0" fmla="*/ 0 w 1588678"/>
              <a:gd name="connsiteY0" fmla="*/ 0 h 4539078"/>
              <a:gd name="connsiteX1" fmla="*/ 75652 w 1588678"/>
              <a:gd name="connsiteY1" fmla="*/ 0 h 4539078"/>
              <a:gd name="connsiteX2" fmla="*/ 811307 w 1588678"/>
              <a:gd name="connsiteY2" fmla="*/ 722686 h 4539078"/>
              <a:gd name="connsiteX3" fmla="*/ 1588678 w 1588678"/>
              <a:gd name="connsiteY3" fmla="*/ 1513026 h 4539078"/>
              <a:gd name="connsiteX4" fmla="*/ 811307 w 1588678"/>
              <a:gd name="connsiteY4" fmla="*/ 2303366 h 4539078"/>
              <a:gd name="connsiteX5" fmla="*/ 75652 w 1588678"/>
              <a:gd name="connsiteY5" fmla="*/ 3026052 h 4539078"/>
              <a:gd name="connsiteX6" fmla="*/ 811307 w 1588678"/>
              <a:gd name="connsiteY6" fmla="*/ 3748738 h 4539078"/>
              <a:gd name="connsiteX7" fmla="*/ 1588678 w 1588678"/>
              <a:gd name="connsiteY7" fmla="*/ 4539078 h 4539078"/>
              <a:gd name="connsiteX8" fmla="*/ 1513026 w 1588678"/>
              <a:gd name="connsiteY8" fmla="*/ 4539078 h 4539078"/>
              <a:gd name="connsiteX9" fmla="*/ 777372 w 1588678"/>
              <a:gd name="connsiteY9" fmla="*/ 3816392 h 4539078"/>
              <a:gd name="connsiteX10" fmla="*/ 0 w 1588678"/>
              <a:gd name="connsiteY10" fmla="*/ 3026052 h 4539078"/>
              <a:gd name="connsiteX11" fmla="*/ 777372 w 1588678"/>
              <a:gd name="connsiteY11" fmla="*/ 2235712 h 4539078"/>
              <a:gd name="connsiteX12" fmla="*/ 1513026 w 1588678"/>
              <a:gd name="connsiteY12" fmla="*/ 1513026 h 4539078"/>
              <a:gd name="connsiteX13" fmla="*/ 777372 w 1588678"/>
              <a:gd name="connsiteY13" fmla="*/ 790340 h 4539078"/>
              <a:gd name="connsiteX14" fmla="*/ 0 w 1588678"/>
              <a:gd name="connsiteY14" fmla="*/ 0 h 453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88678" h="4539078">
                <a:moveTo>
                  <a:pt x="0" y="0"/>
                </a:moveTo>
                <a:lnTo>
                  <a:pt x="75652" y="0"/>
                </a:lnTo>
                <a:cubicBezTo>
                  <a:pt x="75652" y="354913"/>
                  <a:pt x="432942" y="533558"/>
                  <a:pt x="811307" y="722686"/>
                </a:cubicBezTo>
                <a:cubicBezTo>
                  <a:pt x="1193454" y="913760"/>
                  <a:pt x="1588678" y="1111750"/>
                  <a:pt x="1588678" y="1513026"/>
                </a:cubicBezTo>
                <a:cubicBezTo>
                  <a:pt x="1588678" y="1914302"/>
                  <a:pt x="1193454" y="2112292"/>
                  <a:pt x="811307" y="2303366"/>
                </a:cubicBezTo>
                <a:cubicBezTo>
                  <a:pt x="433050" y="2492494"/>
                  <a:pt x="75652" y="2670815"/>
                  <a:pt x="75652" y="3026052"/>
                </a:cubicBezTo>
                <a:cubicBezTo>
                  <a:pt x="75652" y="3381289"/>
                  <a:pt x="432942" y="3559610"/>
                  <a:pt x="811307" y="3748738"/>
                </a:cubicBezTo>
                <a:cubicBezTo>
                  <a:pt x="1193454" y="3939812"/>
                  <a:pt x="1588678" y="4137478"/>
                  <a:pt x="1588678" y="4539078"/>
                </a:cubicBezTo>
                <a:lnTo>
                  <a:pt x="1513026" y="4539078"/>
                </a:lnTo>
                <a:cubicBezTo>
                  <a:pt x="1513026" y="4184166"/>
                  <a:pt x="1155736" y="4005520"/>
                  <a:pt x="777372" y="3816392"/>
                </a:cubicBezTo>
                <a:cubicBezTo>
                  <a:pt x="395225" y="3625319"/>
                  <a:pt x="0" y="3427328"/>
                  <a:pt x="0" y="3026052"/>
                </a:cubicBezTo>
                <a:cubicBezTo>
                  <a:pt x="0" y="2624776"/>
                  <a:pt x="395225" y="2426786"/>
                  <a:pt x="777372" y="2235712"/>
                </a:cubicBezTo>
                <a:cubicBezTo>
                  <a:pt x="1155628" y="2046584"/>
                  <a:pt x="1513026" y="1868263"/>
                  <a:pt x="1513026" y="1513026"/>
                </a:cubicBezTo>
                <a:cubicBezTo>
                  <a:pt x="1513026" y="1157789"/>
                  <a:pt x="1155736" y="979468"/>
                  <a:pt x="777372" y="790340"/>
                </a:cubicBezTo>
                <a:cubicBezTo>
                  <a:pt x="395225" y="599266"/>
                  <a:pt x="0" y="40160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4E5C3AE7-6AAB-6EA4-9D49-942D82E1682F}"/>
              </a:ext>
            </a:extLst>
          </p:cNvPr>
          <p:cNvSpPr/>
          <p:nvPr/>
        </p:nvSpPr>
        <p:spPr>
          <a:xfrm>
            <a:off x="1436100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45" name="Vrije vorm: vorm 44">
            <a:extLst>
              <a:ext uri="{FF2B5EF4-FFF2-40B4-BE49-F238E27FC236}">
                <a16:creationId xmlns:a16="http://schemas.microsoft.com/office/drawing/2014/main" id="{C4C69539-A594-FD56-6A35-58FF5FCE785E}"/>
              </a:ext>
            </a:extLst>
          </p:cNvPr>
          <p:cNvSpPr/>
          <p:nvPr/>
        </p:nvSpPr>
        <p:spPr>
          <a:xfrm>
            <a:off x="2955752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4" name="Groep 173">
            <a:extLst>
              <a:ext uri="{FF2B5EF4-FFF2-40B4-BE49-F238E27FC236}">
                <a16:creationId xmlns:a16="http://schemas.microsoft.com/office/drawing/2014/main" id="{28019D78-9898-BF7B-6646-ECCF0ACA1DB8}"/>
              </a:ext>
            </a:extLst>
          </p:cNvPr>
          <p:cNvGrpSpPr/>
          <p:nvPr userDrawn="1"/>
        </p:nvGrpSpPr>
        <p:grpSpPr>
          <a:xfrm>
            <a:off x="676275" y="5587435"/>
            <a:ext cx="151965" cy="151965"/>
            <a:chOff x="676275" y="5587435"/>
            <a:chExt cx="151965" cy="151965"/>
          </a:xfrm>
        </p:grpSpPr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0BAFE9C3-BE22-B38D-708F-E80A7E743E01}"/>
                </a:ext>
              </a:extLst>
            </p:cNvPr>
            <p:cNvSpPr/>
            <p:nvPr/>
          </p:nvSpPr>
          <p:spPr>
            <a:xfrm>
              <a:off x="676275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C60C56A3-815B-AE9B-03C5-7AF6E64A4793}"/>
                </a:ext>
              </a:extLst>
            </p:cNvPr>
            <p:cNvSpPr/>
            <p:nvPr/>
          </p:nvSpPr>
          <p:spPr>
            <a:xfrm>
              <a:off x="676275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47" name="Vrije vorm: vorm 146">
            <a:extLst>
              <a:ext uri="{FF2B5EF4-FFF2-40B4-BE49-F238E27FC236}">
                <a16:creationId xmlns:a16="http://schemas.microsoft.com/office/drawing/2014/main" id="{DE56784E-09B2-7D5E-6A60-1DFCF78DEF8F}"/>
              </a:ext>
            </a:extLst>
          </p:cNvPr>
          <p:cNvSpPr/>
          <p:nvPr/>
        </p:nvSpPr>
        <p:spPr>
          <a:xfrm>
            <a:off x="1436100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78" name="Groep 177">
            <a:extLst>
              <a:ext uri="{FF2B5EF4-FFF2-40B4-BE49-F238E27FC236}">
                <a16:creationId xmlns:a16="http://schemas.microsoft.com/office/drawing/2014/main" id="{1F73781F-BBE0-E7F9-3F98-C90A89CBF082}"/>
              </a:ext>
            </a:extLst>
          </p:cNvPr>
          <p:cNvGrpSpPr/>
          <p:nvPr userDrawn="1"/>
        </p:nvGrpSpPr>
        <p:grpSpPr>
          <a:xfrm>
            <a:off x="2955752" y="6347260"/>
            <a:ext cx="151965" cy="151965"/>
            <a:chOff x="2955752" y="6347260"/>
            <a:chExt cx="151965" cy="151965"/>
          </a:xfrm>
        </p:grpSpPr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BEA268CC-E146-B8CC-7A32-1A7A2DBA8F20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F5C814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65BD0B66-BE91-1D3C-EE40-4FBD0E849A73}"/>
                </a:ext>
              </a:extLst>
            </p:cNvPr>
            <p:cNvSpPr/>
            <p:nvPr/>
          </p:nvSpPr>
          <p:spPr>
            <a:xfrm>
              <a:off x="2955752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 userDrawn="1"/>
        </p:nvSpPr>
        <p:spPr>
          <a:xfrm>
            <a:off x="3726432" y="1028263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 userDrawn="1"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86" name="Tijdelijke aanduiding voor tekst 417">
            <a:extLst>
              <a:ext uri="{FF2B5EF4-FFF2-40B4-BE49-F238E27FC236}">
                <a16:creationId xmlns:a16="http://schemas.microsoft.com/office/drawing/2014/main" id="{ADC484E1-43F7-BCD9-2A0F-B8E1A1ADEDC6}"/>
              </a:ext>
            </a:extLst>
          </p:cNvPr>
          <p:cNvSpPr txBox="1">
            <a:spLocks/>
          </p:cNvSpPr>
          <p:nvPr userDrawn="1"/>
        </p:nvSpPr>
        <p:spPr>
          <a:xfrm>
            <a:off x="2246727" y="1113629"/>
            <a:ext cx="1588678" cy="5329418"/>
          </a:xfrm>
          <a:custGeom>
            <a:avLst/>
            <a:gdLst>
              <a:gd name="connsiteX0" fmla="*/ 1513026 w 1588678"/>
              <a:gd name="connsiteY0" fmla="*/ 0 h 5329418"/>
              <a:gd name="connsiteX1" fmla="*/ 1588678 w 1588678"/>
              <a:gd name="connsiteY1" fmla="*/ 0 h 5329418"/>
              <a:gd name="connsiteX2" fmla="*/ 811307 w 1588678"/>
              <a:gd name="connsiteY2" fmla="*/ 790340 h 5329418"/>
              <a:gd name="connsiteX3" fmla="*/ 75652 w 1588678"/>
              <a:gd name="connsiteY3" fmla="*/ 1513026 h 5329418"/>
              <a:gd name="connsiteX4" fmla="*/ 811307 w 1588678"/>
              <a:gd name="connsiteY4" fmla="*/ 2235712 h 5329418"/>
              <a:gd name="connsiteX5" fmla="*/ 1588678 w 1588678"/>
              <a:gd name="connsiteY5" fmla="*/ 3026052 h 5329418"/>
              <a:gd name="connsiteX6" fmla="*/ 811307 w 1588678"/>
              <a:gd name="connsiteY6" fmla="*/ 3816392 h 5329418"/>
              <a:gd name="connsiteX7" fmla="*/ 75652 w 1588678"/>
              <a:gd name="connsiteY7" fmla="*/ 4539078 h 5329418"/>
              <a:gd name="connsiteX8" fmla="*/ 811307 w 1588678"/>
              <a:gd name="connsiteY8" fmla="*/ 5261764 h 5329418"/>
              <a:gd name="connsiteX9" fmla="*/ 777372 w 1588678"/>
              <a:gd name="connsiteY9" fmla="*/ 5329418 h 5329418"/>
              <a:gd name="connsiteX10" fmla="*/ 0 w 1588678"/>
              <a:gd name="connsiteY10" fmla="*/ 4539078 h 5329418"/>
              <a:gd name="connsiteX11" fmla="*/ 777372 w 1588678"/>
              <a:gd name="connsiteY11" fmla="*/ 3748738 h 5329418"/>
              <a:gd name="connsiteX12" fmla="*/ 1513026 w 1588678"/>
              <a:gd name="connsiteY12" fmla="*/ 3026052 h 5329418"/>
              <a:gd name="connsiteX13" fmla="*/ 777372 w 1588678"/>
              <a:gd name="connsiteY13" fmla="*/ 2303366 h 5329418"/>
              <a:gd name="connsiteX14" fmla="*/ 0 w 1588678"/>
              <a:gd name="connsiteY14" fmla="*/ 1513026 h 5329418"/>
              <a:gd name="connsiteX15" fmla="*/ 777372 w 1588678"/>
              <a:gd name="connsiteY15" fmla="*/ 722686 h 5329418"/>
              <a:gd name="connsiteX16" fmla="*/ 1513026 w 1588678"/>
              <a:gd name="connsiteY16" fmla="*/ 0 h 532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88678" h="5329418">
                <a:moveTo>
                  <a:pt x="1513026" y="0"/>
                </a:moveTo>
                <a:lnTo>
                  <a:pt x="1588678" y="0"/>
                </a:lnTo>
                <a:cubicBezTo>
                  <a:pt x="1588678" y="401600"/>
                  <a:pt x="1193454" y="599266"/>
                  <a:pt x="811307" y="790340"/>
                </a:cubicBezTo>
                <a:cubicBezTo>
                  <a:pt x="433050" y="979468"/>
                  <a:pt x="75652" y="1157789"/>
                  <a:pt x="75652" y="1513026"/>
                </a:cubicBezTo>
                <a:cubicBezTo>
                  <a:pt x="75652" y="1868263"/>
                  <a:pt x="432942" y="2046584"/>
                  <a:pt x="811307" y="2235712"/>
                </a:cubicBezTo>
                <a:cubicBezTo>
                  <a:pt x="1193454" y="2426786"/>
                  <a:pt x="1588678" y="2624776"/>
                  <a:pt x="1588678" y="3026052"/>
                </a:cubicBezTo>
                <a:cubicBezTo>
                  <a:pt x="1588678" y="3427328"/>
                  <a:pt x="1193454" y="3625319"/>
                  <a:pt x="811307" y="3816392"/>
                </a:cubicBezTo>
                <a:cubicBezTo>
                  <a:pt x="433050" y="4005520"/>
                  <a:pt x="75652" y="4183841"/>
                  <a:pt x="75652" y="4539078"/>
                </a:cubicBezTo>
                <a:cubicBezTo>
                  <a:pt x="75652" y="4894315"/>
                  <a:pt x="432942" y="5072636"/>
                  <a:pt x="811307" y="5261764"/>
                </a:cubicBezTo>
                <a:lnTo>
                  <a:pt x="777372" y="5329418"/>
                </a:lnTo>
                <a:cubicBezTo>
                  <a:pt x="395225" y="5138345"/>
                  <a:pt x="0" y="4940354"/>
                  <a:pt x="0" y="4539078"/>
                </a:cubicBezTo>
                <a:cubicBezTo>
                  <a:pt x="0" y="4137802"/>
                  <a:pt x="395225" y="3939812"/>
                  <a:pt x="777372" y="3748738"/>
                </a:cubicBezTo>
                <a:cubicBezTo>
                  <a:pt x="1155628" y="3559610"/>
                  <a:pt x="1513026" y="3381289"/>
                  <a:pt x="1513026" y="3026052"/>
                </a:cubicBezTo>
                <a:cubicBezTo>
                  <a:pt x="1513026" y="2670815"/>
                  <a:pt x="1155736" y="2492494"/>
                  <a:pt x="777372" y="2303366"/>
                </a:cubicBezTo>
                <a:cubicBezTo>
                  <a:pt x="395225" y="2112293"/>
                  <a:pt x="0" y="1914302"/>
                  <a:pt x="0" y="1513026"/>
                </a:cubicBezTo>
                <a:cubicBezTo>
                  <a:pt x="0" y="1111750"/>
                  <a:pt x="395225" y="913760"/>
                  <a:pt x="777372" y="722686"/>
                </a:cubicBezTo>
                <a:cubicBezTo>
                  <a:pt x="1155628" y="533558"/>
                  <a:pt x="1513026" y="355237"/>
                  <a:pt x="1513026" y="0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88" name="Tijdelijke aanduiding voor tekst 416">
            <a:extLst>
              <a:ext uri="{FF2B5EF4-FFF2-40B4-BE49-F238E27FC236}">
                <a16:creationId xmlns:a16="http://schemas.microsoft.com/office/drawing/2014/main" id="{D47B58B3-9CFE-D1C3-CC9C-746A34AA2C29}"/>
              </a:ext>
            </a:extLst>
          </p:cNvPr>
          <p:cNvSpPr txBox="1">
            <a:spLocks/>
          </p:cNvSpPr>
          <p:nvPr userDrawn="1"/>
        </p:nvSpPr>
        <p:spPr>
          <a:xfrm>
            <a:off x="1490214" y="1098475"/>
            <a:ext cx="1588678" cy="4606732"/>
          </a:xfrm>
          <a:custGeom>
            <a:avLst/>
            <a:gdLst>
              <a:gd name="connsiteX0" fmla="*/ 811307 w 1588678"/>
              <a:gd name="connsiteY0" fmla="*/ 0 h 4606732"/>
              <a:gd name="connsiteX1" fmla="*/ 1588678 w 1588678"/>
              <a:gd name="connsiteY1" fmla="*/ 790340 h 4606732"/>
              <a:gd name="connsiteX2" fmla="*/ 811307 w 1588678"/>
              <a:gd name="connsiteY2" fmla="*/ 1580680 h 4606732"/>
              <a:gd name="connsiteX3" fmla="*/ 75652 w 1588678"/>
              <a:gd name="connsiteY3" fmla="*/ 2303366 h 4606732"/>
              <a:gd name="connsiteX4" fmla="*/ 811307 w 1588678"/>
              <a:gd name="connsiteY4" fmla="*/ 3026052 h 4606732"/>
              <a:gd name="connsiteX5" fmla="*/ 1588678 w 1588678"/>
              <a:gd name="connsiteY5" fmla="*/ 3816392 h 4606732"/>
              <a:gd name="connsiteX6" fmla="*/ 811307 w 1588678"/>
              <a:gd name="connsiteY6" fmla="*/ 4606732 h 4606732"/>
              <a:gd name="connsiteX7" fmla="*/ 777372 w 1588678"/>
              <a:gd name="connsiteY7" fmla="*/ 4539078 h 4606732"/>
              <a:gd name="connsiteX8" fmla="*/ 1513026 w 1588678"/>
              <a:gd name="connsiteY8" fmla="*/ 3816392 h 4606732"/>
              <a:gd name="connsiteX9" fmla="*/ 777372 w 1588678"/>
              <a:gd name="connsiteY9" fmla="*/ 3093706 h 4606732"/>
              <a:gd name="connsiteX10" fmla="*/ 0 w 1588678"/>
              <a:gd name="connsiteY10" fmla="*/ 2303366 h 4606732"/>
              <a:gd name="connsiteX11" fmla="*/ 777372 w 1588678"/>
              <a:gd name="connsiteY11" fmla="*/ 1513026 h 4606732"/>
              <a:gd name="connsiteX12" fmla="*/ 1513026 w 1588678"/>
              <a:gd name="connsiteY12" fmla="*/ 790340 h 4606732"/>
              <a:gd name="connsiteX13" fmla="*/ 777372 w 1588678"/>
              <a:gd name="connsiteY13" fmla="*/ 67654 h 460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88678" h="4606732">
                <a:moveTo>
                  <a:pt x="811307" y="0"/>
                </a:moveTo>
                <a:cubicBezTo>
                  <a:pt x="1193454" y="191074"/>
                  <a:pt x="1588678" y="389064"/>
                  <a:pt x="1588678" y="790340"/>
                </a:cubicBezTo>
                <a:cubicBezTo>
                  <a:pt x="1588678" y="1191616"/>
                  <a:pt x="1193454" y="1389606"/>
                  <a:pt x="811307" y="1580680"/>
                </a:cubicBezTo>
                <a:cubicBezTo>
                  <a:pt x="433050" y="1769808"/>
                  <a:pt x="75652" y="1948129"/>
                  <a:pt x="75652" y="2303366"/>
                </a:cubicBezTo>
                <a:cubicBezTo>
                  <a:pt x="75652" y="2658603"/>
                  <a:pt x="432942" y="2836924"/>
                  <a:pt x="811307" y="3026052"/>
                </a:cubicBezTo>
                <a:cubicBezTo>
                  <a:pt x="1193454" y="3217126"/>
                  <a:pt x="1588678" y="3415116"/>
                  <a:pt x="1588678" y="3816392"/>
                </a:cubicBezTo>
                <a:cubicBezTo>
                  <a:pt x="1588678" y="4217668"/>
                  <a:pt x="1193454" y="4415659"/>
                  <a:pt x="811307" y="4606732"/>
                </a:cubicBezTo>
                <a:lnTo>
                  <a:pt x="777372" y="4539078"/>
                </a:lnTo>
                <a:cubicBezTo>
                  <a:pt x="1155628" y="4349950"/>
                  <a:pt x="1513026" y="4171629"/>
                  <a:pt x="1513026" y="3816392"/>
                </a:cubicBezTo>
                <a:cubicBezTo>
                  <a:pt x="1513026" y="3461155"/>
                  <a:pt x="1155736" y="3282834"/>
                  <a:pt x="777372" y="3093706"/>
                </a:cubicBezTo>
                <a:cubicBezTo>
                  <a:pt x="395225" y="2902633"/>
                  <a:pt x="0" y="2704642"/>
                  <a:pt x="0" y="2303366"/>
                </a:cubicBezTo>
                <a:cubicBezTo>
                  <a:pt x="0" y="1902090"/>
                  <a:pt x="395225" y="1704100"/>
                  <a:pt x="777372" y="1513026"/>
                </a:cubicBezTo>
                <a:cubicBezTo>
                  <a:pt x="1155628" y="1323898"/>
                  <a:pt x="1513026" y="1145577"/>
                  <a:pt x="1513026" y="790340"/>
                </a:cubicBezTo>
                <a:cubicBezTo>
                  <a:pt x="1513026" y="435103"/>
                  <a:pt x="1155736" y="256782"/>
                  <a:pt x="777372" y="67654"/>
                </a:cubicBezTo>
                <a:close/>
              </a:path>
            </a:pathLst>
          </a:custGeom>
          <a:gradFill>
            <a:gsLst>
              <a:gs pos="0">
                <a:srgbClr val="FFF9E0">
                  <a:alpha val="19000"/>
                </a:srgbClr>
              </a:gs>
              <a:gs pos="50000">
                <a:srgbClr val="FFF9E0">
                  <a:alpha val="49804"/>
                </a:srgbClr>
              </a:gs>
              <a:gs pos="100000">
                <a:srgbClr val="FFF9E0">
                  <a:alpha val="0"/>
                </a:srgbClr>
              </a:gs>
            </a:gsLst>
            <a:lin ang="5400000" scaled="1"/>
          </a:gra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4013" indent="-3540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grpSp>
        <p:nvGrpSpPr>
          <p:cNvPr id="91" name="Groep 90">
            <a:extLst>
              <a:ext uri="{FF2B5EF4-FFF2-40B4-BE49-F238E27FC236}">
                <a16:creationId xmlns:a16="http://schemas.microsoft.com/office/drawing/2014/main" id="{F57A31A3-FE58-E4BD-543A-E6C8F5BCD89E}"/>
              </a:ext>
            </a:extLst>
          </p:cNvPr>
          <p:cNvGrpSpPr/>
          <p:nvPr userDrawn="1"/>
        </p:nvGrpSpPr>
        <p:grpSpPr>
          <a:xfrm>
            <a:off x="-66454" y="268654"/>
            <a:ext cx="151965" cy="151965"/>
            <a:chOff x="1436100" y="268654"/>
            <a:chExt cx="151965" cy="151965"/>
          </a:xfrm>
        </p:grpSpPr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A6C9CE4D-07F3-1842-5C4C-DA8FC80D1764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66BE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4177170-AD99-DC9A-118D-1583C2A228AA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36835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7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8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1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1000"/>
                                        <p:tgtEl>
                                          <p:spTgt spid="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7" dur="100" fill="hold"/>
                                        <p:tgtEl>
                                          <p:spTgt spid="9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3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9" dur="1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75" dur="100" fill="hold"/>
                                        <p:tgtEl>
                                          <p:spTgt spid="1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87" grpId="0" uiExpand="1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3" grpId="1" animBg="1"/>
      <p:bldP spid="45" grpId="0" animBg="1"/>
      <p:bldP spid="45" grpId="1" animBg="1"/>
      <p:bldP spid="147" grpId="0" animBg="1"/>
      <p:bldP spid="147" grpId="1" animBg="1"/>
      <p:bldP spid="185" grpId="0" animBg="1"/>
      <p:bldP spid="185" grpId="1" animBg="1"/>
      <p:bldP spid="190" grpId="0" animBg="1"/>
      <p:bldP spid="86" grpId="0" uiExpand="1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10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uiExpand="1" build="p" animBg="1">
        <p:tmplLst>
          <p:tmpl>
            <p:tnLst>
              <p:par>
                <p:cTn presetID="2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10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10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afet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D7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rgbClr val="8D7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0434C8-2448-7E69-74EF-3C0916E3AC85}"/>
              </a:ext>
            </a:extLst>
          </p:cNvPr>
          <p:cNvSpPr/>
          <p:nvPr/>
        </p:nvSpPr>
        <p:spPr>
          <a:xfrm>
            <a:off x="0" y="1823361"/>
            <a:ext cx="1508078" cy="76254"/>
          </a:xfrm>
          <a:custGeom>
            <a:avLst/>
            <a:gdLst>
              <a:gd name="connsiteX0" fmla="*/ 0 w 3050191"/>
              <a:gd name="connsiteY0" fmla="*/ 0 h 76254"/>
              <a:gd name="connsiteX1" fmla="*/ 3050192 w 3050191"/>
              <a:gd name="connsiteY1" fmla="*/ 0 h 76254"/>
              <a:gd name="connsiteX2" fmla="*/ 3050192 w 3050191"/>
              <a:gd name="connsiteY2" fmla="*/ 76255 h 76254"/>
              <a:gd name="connsiteX3" fmla="*/ 0 w 3050191"/>
              <a:gd name="connsiteY3" fmla="*/ 76255 h 76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191" h="76254">
                <a:moveTo>
                  <a:pt x="0" y="0"/>
                </a:moveTo>
                <a:lnTo>
                  <a:pt x="3050192" y="0"/>
                </a:lnTo>
                <a:lnTo>
                  <a:pt x="3050192" y="76255"/>
                </a:lnTo>
                <a:lnTo>
                  <a:pt x="0" y="76255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9" name="Vrije vorm: vorm 128">
            <a:extLst>
              <a:ext uri="{FF2B5EF4-FFF2-40B4-BE49-F238E27FC236}">
                <a16:creationId xmlns:a16="http://schemas.microsoft.com/office/drawing/2014/main" id="{8EC822B2-4364-D1FB-6149-3CD26B561A03}"/>
              </a:ext>
            </a:extLst>
          </p:cNvPr>
          <p:cNvSpPr/>
          <p:nvPr/>
        </p:nvSpPr>
        <p:spPr>
          <a:xfrm>
            <a:off x="0" y="4094230"/>
            <a:ext cx="745531" cy="76255"/>
          </a:xfrm>
          <a:custGeom>
            <a:avLst/>
            <a:gdLst>
              <a:gd name="connsiteX0" fmla="*/ 0 w 745531"/>
              <a:gd name="connsiteY0" fmla="*/ 0 h 76255"/>
              <a:gd name="connsiteX1" fmla="*/ 745531 w 745531"/>
              <a:gd name="connsiteY1" fmla="*/ 0 h 76255"/>
              <a:gd name="connsiteX2" fmla="*/ 745531 w 745531"/>
              <a:gd name="connsiteY2" fmla="*/ 76255 h 76255"/>
              <a:gd name="connsiteX3" fmla="*/ 0 w 745531"/>
              <a:gd name="connsiteY3" fmla="*/ 76255 h 7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531" h="76255">
                <a:moveTo>
                  <a:pt x="0" y="0"/>
                </a:moveTo>
                <a:lnTo>
                  <a:pt x="745531" y="0"/>
                </a:lnTo>
                <a:lnTo>
                  <a:pt x="745531" y="76255"/>
                </a:lnTo>
                <a:lnTo>
                  <a:pt x="0" y="76255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79DD668C-A24B-A35D-3241-5A8D2F134F95}"/>
              </a:ext>
            </a:extLst>
          </p:cNvPr>
          <p:cNvSpPr/>
          <p:nvPr/>
        </p:nvSpPr>
        <p:spPr>
          <a:xfrm>
            <a:off x="732912" y="297365"/>
            <a:ext cx="2341458" cy="2341566"/>
          </a:xfrm>
          <a:custGeom>
            <a:avLst/>
            <a:gdLst>
              <a:gd name="connsiteX0" fmla="*/ 53814 w 2341458"/>
              <a:gd name="connsiteY0" fmla="*/ 2341567 h 2341566"/>
              <a:gd name="connsiteX1" fmla="*/ 0 w 2341458"/>
              <a:gd name="connsiteY1" fmla="*/ 2287644 h 2341566"/>
              <a:gd name="connsiteX2" fmla="*/ 2287644 w 2341458"/>
              <a:gd name="connsiteY2" fmla="*/ 0 h 2341566"/>
              <a:gd name="connsiteX3" fmla="*/ 2341458 w 2341458"/>
              <a:gd name="connsiteY3" fmla="*/ 53923 h 234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1458" h="2341566">
                <a:moveTo>
                  <a:pt x="53814" y="2341567"/>
                </a:moveTo>
                <a:lnTo>
                  <a:pt x="0" y="2287644"/>
                </a:lnTo>
                <a:lnTo>
                  <a:pt x="2287644" y="0"/>
                </a:lnTo>
                <a:lnTo>
                  <a:pt x="2341458" y="53923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0" name="Vrije vorm: vorm 129">
            <a:extLst>
              <a:ext uri="{FF2B5EF4-FFF2-40B4-BE49-F238E27FC236}">
                <a16:creationId xmlns:a16="http://schemas.microsoft.com/office/drawing/2014/main" id="{77B535B1-BF6D-E247-0A1F-F378E90D4ED3}"/>
              </a:ext>
            </a:extLst>
          </p:cNvPr>
          <p:cNvSpPr/>
          <p:nvPr/>
        </p:nvSpPr>
        <p:spPr>
          <a:xfrm>
            <a:off x="-1" y="4105342"/>
            <a:ext cx="772439" cy="826399"/>
          </a:xfrm>
          <a:custGeom>
            <a:avLst/>
            <a:gdLst>
              <a:gd name="connsiteX0" fmla="*/ 718625 w 772439"/>
              <a:gd name="connsiteY0" fmla="*/ 0 h 826399"/>
              <a:gd name="connsiteX1" fmla="*/ 772439 w 772439"/>
              <a:gd name="connsiteY1" fmla="*/ 53923 h 826399"/>
              <a:gd name="connsiteX2" fmla="*/ 0 w 772439"/>
              <a:gd name="connsiteY2" fmla="*/ 826399 h 826399"/>
              <a:gd name="connsiteX3" fmla="*/ 0 w 772439"/>
              <a:gd name="connsiteY3" fmla="*/ 718591 h 8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2439" h="826399">
                <a:moveTo>
                  <a:pt x="718625" y="0"/>
                </a:moveTo>
                <a:lnTo>
                  <a:pt x="772439" y="53923"/>
                </a:lnTo>
                <a:lnTo>
                  <a:pt x="0" y="826399"/>
                </a:lnTo>
                <a:lnTo>
                  <a:pt x="0" y="718591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79191DC5-3F3B-854F-47F4-1AD15BAEC707}"/>
              </a:ext>
            </a:extLst>
          </p:cNvPr>
          <p:cNvSpPr/>
          <p:nvPr/>
        </p:nvSpPr>
        <p:spPr>
          <a:xfrm>
            <a:off x="718623" y="4105341"/>
            <a:ext cx="2341458" cy="2341566"/>
          </a:xfrm>
          <a:custGeom>
            <a:avLst/>
            <a:gdLst>
              <a:gd name="connsiteX0" fmla="*/ 2287644 w 2341458"/>
              <a:gd name="connsiteY0" fmla="*/ 2341567 h 2341566"/>
              <a:gd name="connsiteX1" fmla="*/ 0 w 2341458"/>
              <a:gd name="connsiteY1" fmla="*/ 53923 h 2341566"/>
              <a:gd name="connsiteX2" fmla="*/ 53814 w 2341458"/>
              <a:gd name="connsiteY2" fmla="*/ 0 h 2341566"/>
              <a:gd name="connsiteX3" fmla="*/ 2341458 w 2341458"/>
              <a:gd name="connsiteY3" fmla="*/ 2287644 h 234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1458" h="2341566">
                <a:moveTo>
                  <a:pt x="2287644" y="2341567"/>
                </a:moveTo>
                <a:lnTo>
                  <a:pt x="0" y="53923"/>
                </a:lnTo>
                <a:lnTo>
                  <a:pt x="53814" y="0"/>
                </a:lnTo>
                <a:lnTo>
                  <a:pt x="2341458" y="2287644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9BFA9729-F601-337B-2A6A-F2DEEE3A9753}"/>
              </a:ext>
            </a:extLst>
          </p:cNvPr>
          <p:cNvSpPr/>
          <p:nvPr/>
        </p:nvSpPr>
        <p:spPr>
          <a:xfrm>
            <a:off x="703383" y="2580245"/>
            <a:ext cx="3104005" cy="3104114"/>
          </a:xfrm>
          <a:custGeom>
            <a:avLst/>
            <a:gdLst>
              <a:gd name="connsiteX0" fmla="*/ 3050192 w 3104005"/>
              <a:gd name="connsiteY0" fmla="*/ 3104115 h 3104114"/>
              <a:gd name="connsiteX1" fmla="*/ 0 w 3104005"/>
              <a:gd name="connsiteY1" fmla="*/ 53923 h 3104114"/>
              <a:gd name="connsiteX2" fmla="*/ 53814 w 3104005"/>
              <a:gd name="connsiteY2" fmla="*/ 0 h 3104114"/>
              <a:gd name="connsiteX3" fmla="*/ 3104006 w 3104005"/>
              <a:gd name="connsiteY3" fmla="*/ 3050192 h 310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4005" h="3104114">
                <a:moveTo>
                  <a:pt x="3050192" y="3104115"/>
                </a:moveTo>
                <a:lnTo>
                  <a:pt x="0" y="53923"/>
                </a:lnTo>
                <a:lnTo>
                  <a:pt x="53814" y="0"/>
                </a:lnTo>
                <a:lnTo>
                  <a:pt x="3104006" y="3050192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8" name="Vrije vorm: vorm 127">
            <a:extLst>
              <a:ext uri="{FF2B5EF4-FFF2-40B4-BE49-F238E27FC236}">
                <a16:creationId xmlns:a16="http://schemas.microsoft.com/office/drawing/2014/main" id="{C2D24CC4-AE89-ACAD-0126-69BF02DAAAA5}"/>
              </a:ext>
            </a:extLst>
          </p:cNvPr>
          <p:cNvSpPr/>
          <p:nvPr userDrawn="1"/>
        </p:nvSpPr>
        <p:spPr>
          <a:xfrm>
            <a:off x="0" y="3321973"/>
            <a:ext cx="783332" cy="837293"/>
          </a:xfrm>
          <a:custGeom>
            <a:avLst/>
            <a:gdLst>
              <a:gd name="connsiteX0" fmla="*/ 0 w 783332"/>
              <a:gd name="connsiteY0" fmla="*/ 0 h 837293"/>
              <a:gd name="connsiteX1" fmla="*/ 783332 w 783332"/>
              <a:gd name="connsiteY1" fmla="*/ 783369 h 837293"/>
              <a:gd name="connsiteX2" fmla="*/ 729518 w 783332"/>
              <a:gd name="connsiteY2" fmla="*/ 837293 h 837293"/>
              <a:gd name="connsiteX3" fmla="*/ 0 w 783332"/>
              <a:gd name="connsiteY3" fmla="*/ 107810 h 83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332" h="837293">
                <a:moveTo>
                  <a:pt x="0" y="0"/>
                </a:moveTo>
                <a:lnTo>
                  <a:pt x="783332" y="783369"/>
                </a:lnTo>
                <a:lnTo>
                  <a:pt x="729518" y="837293"/>
                </a:lnTo>
                <a:lnTo>
                  <a:pt x="0" y="107810"/>
                </a:lnTo>
                <a:close/>
              </a:path>
            </a:pathLst>
          </a:custGeom>
          <a:gradFill>
            <a:gsLst>
              <a:gs pos="0">
                <a:srgbClr val="F1EEFA"/>
              </a:gs>
              <a:gs pos="50000">
                <a:srgbClr val="F1EEFA">
                  <a:alpha val="49804"/>
                </a:srgbClr>
              </a:gs>
              <a:gs pos="100000">
                <a:srgbClr val="F1EEFA">
                  <a:alpha val="0"/>
                </a:srgbClr>
              </a:gs>
            </a:gsLst>
            <a:lin ang="2700000" scaled="1"/>
          </a:gradFill>
          <a:ln w="108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8196DABD-960E-A993-D9AA-6518B8DD192C}"/>
              </a:ext>
            </a:extLst>
          </p:cNvPr>
          <p:cNvSpPr/>
          <p:nvPr/>
        </p:nvSpPr>
        <p:spPr>
          <a:xfrm>
            <a:off x="1481171" y="1817697"/>
            <a:ext cx="1578910" cy="1579018"/>
          </a:xfrm>
          <a:custGeom>
            <a:avLst/>
            <a:gdLst>
              <a:gd name="connsiteX0" fmla="*/ 1525096 w 1578910"/>
              <a:gd name="connsiteY0" fmla="*/ 1579019 h 1579018"/>
              <a:gd name="connsiteX1" fmla="*/ 0 w 1578910"/>
              <a:gd name="connsiteY1" fmla="*/ 53923 h 1579018"/>
              <a:gd name="connsiteX2" fmla="*/ 53814 w 1578910"/>
              <a:gd name="connsiteY2" fmla="*/ 0 h 1579018"/>
              <a:gd name="connsiteX3" fmla="*/ 1578910 w 1578910"/>
              <a:gd name="connsiteY3" fmla="*/ 1525096 h 157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8910" h="1579018">
                <a:moveTo>
                  <a:pt x="1525096" y="1579019"/>
                </a:moveTo>
                <a:lnTo>
                  <a:pt x="0" y="53923"/>
                </a:lnTo>
                <a:lnTo>
                  <a:pt x="53814" y="0"/>
                </a:lnTo>
                <a:lnTo>
                  <a:pt x="1578910" y="1525096"/>
                </a:lnTo>
                <a:close/>
              </a:path>
            </a:pathLst>
          </a:custGeom>
          <a:gradFill>
            <a:gsLst>
              <a:gs pos="0">
                <a:srgbClr val="F1EDFA"/>
              </a:gs>
              <a:gs pos="50000">
                <a:srgbClr val="F1EDFA">
                  <a:alpha val="61961"/>
                </a:srgbClr>
              </a:gs>
              <a:gs pos="100000">
                <a:srgbClr val="F1EDFA">
                  <a:alpha val="23922"/>
                </a:srgbClr>
              </a:gs>
            </a:gsLst>
            <a:lin ang="1080000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8895D56B-C384-1A50-BEBF-9103DE5E4669}"/>
              </a:ext>
            </a:extLst>
          </p:cNvPr>
          <p:cNvSpPr/>
          <p:nvPr/>
        </p:nvSpPr>
        <p:spPr>
          <a:xfrm>
            <a:off x="1481171" y="3342793"/>
            <a:ext cx="1578910" cy="1579018"/>
          </a:xfrm>
          <a:custGeom>
            <a:avLst/>
            <a:gdLst>
              <a:gd name="connsiteX0" fmla="*/ 53814 w 1578910"/>
              <a:gd name="connsiteY0" fmla="*/ 1579019 h 1579018"/>
              <a:gd name="connsiteX1" fmla="*/ 0 w 1578910"/>
              <a:gd name="connsiteY1" fmla="*/ 1525096 h 1579018"/>
              <a:gd name="connsiteX2" fmla="*/ 1525096 w 1578910"/>
              <a:gd name="connsiteY2" fmla="*/ 0 h 1579018"/>
              <a:gd name="connsiteX3" fmla="*/ 1578910 w 1578910"/>
              <a:gd name="connsiteY3" fmla="*/ 53923 h 157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8910" h="1579018">
                <a:moveTo>
                  <a:pt x="53814" y="1579019"/>
                </a:moveTo>
                <a:lnTo>
                  <a:pt x="0" y="1525096"/>
                </a:lnTo>
                <a:lnTo>
                  <a:pt x="1525096" y="0"/>
                </a:lnTo>
                <a:lnTo>
                  <a:pt x="1578910" y="53923"/>
                </a:lnTo>
                <a:close/>
              </a:path>
            </a:pathLst>
          </a:custGeom>
          <a:gradFill>
            <a:gsLst>
              <a:gs pos="0">
                <a:srgbClr val="F1EEFA"/>
              </a:gs>
              <a:gs pos="50000">
                <a:srgbClr val="F1EEFA">
                  <a:alpha val="49804"/>
                </a:srgbClr>
              </a:gs>
              <a:gs pos="100000">
                <a:srgbClr val="F1EEFA">
                  <a:alpha val="0"/>
                </a:srgbClr>
              </a:gs>
            </a:gsLst>
            <a:lin ang="8100000" scaled="1"/>
          </a:gradFill>
          <a:ln w="1088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4E5C3AE7-6AAB-6EA4-9D49-942D82E1682F}"/>
              </a:ext>
            </a:extLst>
          </p:cNvPr>
          <p:cNvSpPr/>
          <p:nvPr/>
        </p:nvSpPr>
        <p:spPr>
          <a:xfrm>
            <a:off x="1436100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0221F5E5-E3DD-E6D5-76D9-9912C5026246}"/>
              </a:ext>
            </a:extLst>
          </p:cNvPr>
          <p:cNvGrpSpPr>
            <a:grpSpLocks/>
          </p:cNvGrpSpPr>
          <p:nvPr userDrawn="1"/>
        </p:nvGrpSpPr>
        <p:grpSpPr>
          <a:xfrm>
            <a:off x="2955752" y="268654"/>
            <a:ext cx="151965" cy="151965"/>
            <a:chOff x="2955752" y="268654"/>
            <a:chExt cx="151965" cy="151965"/>
          </a:xfrm>
        </p:grpSpPr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A618F5AB-7911-F8D7-1D03-1E3F48595249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C4C69539-A594-FD56-6A35-58FF5FCE785E}"/>
                </a:ext>
              </a:extLst>
            </p:cNvPr>
            <p:cNvSpPr/>
            <p:nvPr/>
          </p:nvSpPr>
          <p:spPr>
            <a:xfrm>
              <a:off x="2955752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55" name="Vrije vorm: vorm 54">
            <a:extLst>
              <a:ext uri="{FF2B5EF4-FFF2-40B4-BE49-F238E27FC236}">
                <a16:creationId xmlns:a16="http://schemas.microsoft.com/office/drawing/2014/main" id="{3EC05E37-E9A5-5895-70A3-26FBCAC9FDF8}"/>
              </a:ext>
            </a:extLst>
          </p:cNvPr>
          <p:cNvSpPr/>
          <p:nvPr/>
        </p:nvSpPr>
        <p:spPr>
          <a:xfrm>
            <a:off x="676275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9732 w 167268"/>
              <a:gd name="connsiteY6" fmla="*/ 107284 h 167268"/>
              <a:gd name="connsiteX7" fmla="*/ 59254 w 167268"/>
              <a:gd name="connsiteY7" fmla="*/ 59975 h 167268"/>
              <a:gd name="connsiteX8" fmla="*/ 59732 w 167268"/>
              <a:gd name="connsiteY8" fmla="*/ 59493 h 167268"/>
              <a:gd name="connsiteX9" fmla="*/ 107045 w 167268"/>
              <a:gd name="connsiteY9" fmla="*/ 59010 h 167268"/>
              <a:gd name="connsiteX10" fmla="*/ 107523 w 167268"/>
              <a:gd name="connsiteY10" fmla="*/ 59493 h 167268"/>
              <a:gd name="connsiteX11" fmla="*/ 108001 w 167268"/>
              <a:gd name="connsiteY11" fmla="*/ 106801 h 167268"/>
              <a:gd name="connsiteX12" fmla="*/ 107523 w 167268"/>
              <a:gd name="connsiteY12" fmla="*/ 107284 h 167268"/>
              <a:gd name="connsiteX13" fmla="*/ 83627 w 167268"/>
              <a:gd name="connsiteY13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74678" y="117093"/>
                  <a:pt x="66100" y="113572"/>
                  <a:pt x="59732" y="107284"/>
                </a:cubicBezTo>
                <a:cubicBezTo>
                  <a:pt x="46529" y="94354"/>
                  <a:pt x="46315" y="73173"/>
                  <a:pt x="59254" y="59975"/>
                </a:cubicBezTo>
                <a:cubicBezTo>
                  <a:pt x="59409" y="59813"/>
                  <a:pt x="59564" y="59652"/>
                  <a:pt x="59732" y="59493"/>
                </a:cubicBezTo>
                <a:cubicBezTo>
                  <a:pt x="72659" y="46295"/>
                  <a:pt x="93843" y="46079"/>
                  <a:pt x="107045" y="59010"/>
                </a:cubicBezTo>
                <a:cubicBezTo>
                  <a:pt x="107200" y="59169"/>
                  <a:pt x="107367" y="59330"/>
                  <a:pt x="107523" y="59493"/>
                </a:cubicBezTo>
                <a:cubicBezTo>
                  <a:pt x="120725" y="72424"/>
                  <a:pt x="120940" y="93603"/>
                  <a:pt x="108001" y="106801"/>
                </a:cubicBezTo>
                <a:cubicBezTo>
                  <a:pt x="107845" y="106963"/>
                  <a:pt x="107690" y="107125"/>
                  <a:pt x="107523" y="107284"/>
                </a:cubicBezTo>
                <a:cubicBezTo>
                  <a:pt x="101155" y="113572"/>
                  <a:pt x="92576" y="117093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71" name="Vrije vorm: vorm 70">
            <a:extLst>
              <a:ext uri="{FF2B5EF4-FFF2-40B4-BE49-F238E27FC236}">
                <a16:creationId xmlns:a16="http://schemas.microsoft.com/office/drawing/2014/main" id="{FDEAE792-505A-B947-5B3D-F2D7F7551D23}"/>
              </a:ext>
            </a:extLst>
          </p:cNvPr>
          <p:cNvSpPr/>
          <p:nvPr/>
        </p:nvSpPr>
        <p:spPr>
          <a:xfrm>
            <a:off x="2955752" y="178830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8D70CC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47" name="Vrije vorm: vorm 146">
            <a:extLst>
              <a:ext uri="{FF2B5EF4-FFF2-40B4-BE49-F238E27FC236}">
                <a16:creationId xmlns:a16="http://schemas.microsoft.com/office/drawing/2014/main" id="{DE56784E-09B2-7D5E-6A60-1DFCF78DEF8F}"/>
              </a:ext>
            </a:extLst>
          </p:cNvPr>
          <p:cNvSpPr/>
          <p:nvPr/>
        </p:nvSpPr>
        <p:spPr>
          <a:xfrm>
            <a:off x="1436100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65BD0B66-BE91-1D3C-EE40-4FBD0E849A73}"/>
              </a:ext>
            </a:extLst>
          </p:cNvPr>
          <p:cNvSpPr/>
          <p:nvPr/>
        </p:nvSpPr>
        <p:spPr>
          <a:xfrm>
            <a:off x="2955752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/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/>
        </p:nvSpPr>
        <p:spPr>
          <a:xfrm>
            <a:off x="3715578" y="1028479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20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42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48" dur="100" fill="hold"/>
                                        <p:tgtEl>
                                          <p:spTgt spid="7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4" dur="1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100" fill="hold"/>
                                        <p:tgtEl>
                                          <p:spTgt spid="5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6" dur="100" fill="hold"/>
                                        <p:tgtEl>
                                          <p:spTgt spid="1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72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78" dur="1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6" grpId="0" animBg="1"/>
      <p:bldP spid="129" grpId="0" animBg="1"/>
      <p:bldP spid="8" grpId="0" animBg="1"/>
      <p:bldP spid="130" grpId="0" animBg="1"/>
      <p:bldP spid="13" grpId="0" animBg="1"/>
      <p:bldP spid="14" grpId="0" animBg="1"/>
      <p:bldP spid="128" grpId="0" animBg="1"/>
      <p:bldP spid="19" grpId="0" animBg="1"/>
      <p:bldP spid="20" grpId="0" animBg="1"/>
      <p:bldP spid="43" grpId="0" animBg="1"/>
      <p:bldP spid="43" grpId="1" animBg="1"/>
      <p:bldP spid="55" grpId="0" animBg="1"/>
      <p:bldP spid="55" grpId="1" animBg="1"/>
      <p:bldP spid="71" grpId="0" animBg="1"/>
      <p:bldP spid="71" grpId="1" animBg="1"/>
      <p:bldP spid="133" grpId="0" animBg="1"/>
      <p:bldP spid="133" grpId="1" animBg="1"/>
      <p:bldP spid="147" grpId="0" animBg="1"/>
      <p:bldP spid="147" grpId="1" animBg="1"/>
      <p:bldP spid="149" grpId="0" animBg="1"/>
      <p:bldP spid="149" grpId="1" animBg="1"/>
      <p:bldP spid="185" grpId="0" animBg="1"/>
      <p:bldP spid="185" grpId="1" animBg="1"/>
      <p:bldP spid="190" grpId="0" animBg="1"/>
    </p:bldLst>
  </p:timing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ustainabilit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hthoek 152">
            <a:extLst>
              <a:ext uri="{FF2B5EF4-FFF2-40B4-BE49-F238E27FC236}">
                <a16:creationId xmlns:a16="http://schemas.microsoft.com/office/drawing/2014/main" id="{F50AF329-6F26-2310-D7F2-4EA5444F40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8" name="Vrije vorm: vorm 197">
            <a:extLst>
              <a:ext uri="{FF2B5EF4-FFF2-40B4-BE49-F238E27FC236}">
                <a16:creationId xmlns:a16="http://schemas.microsoft.com/office/drawing/2014/main" id="{857F210E-B01D-43E7-8688-7793F9C6BEF6}"/>
              </a:ext>
            </a:extLst>
          </p:cNvPr>
          <p:cNvSpPr/>
          <p:nvPr userDrawn="1"/>
        </p:nvSpPr>
        <p:spPr>
          <a:xfrm>
            <a:off x="8242567" y="3480414"/>
            <a:ext cx="612961" cy="331953"/>
          </a:xfrm>
          <a:custGeom>
            <a:avLst/>
            <a:gdLst>
              <a:gd name="connsiteX0" fmla="*/ 499893 w 612961"/>
              <a:gd name="connsiteY0" fmla="*/ 119555 h 331953"/>
              <a:gd name="connsiteX1" fmla="*/ 444083 w 612961"/>
              <a:gd name="connsiteY1" fmla="*/ 181422 h 331953"/>
              <a:gd name="connsiteX2" fmla="*/ 556725 w 612961"/>
              <a:gd name="connsiteY2" fmla="*/ 181422 h 331953"/>
              <a:gd name="connsiteX3" fmla="*/ 499893 w 612961"/>
              <a:gd name="connsiteY3" fmla="*/ 119555 h 331953"/>
              <a:gd name="connsiteX4" fmla="*/ 130391 w 612961"/>
              <a:gd name="connsiteY4" fmla="*/ 88237 h 331953"/>
              <a:gd name="connsiteX5" fmla="*/ 184323 w 612961"/>
              <a:gd name="connsiteY5" fmla="*/ 88237 h 331953"/>
              <a:gd name="connsiteX6" fmla="*/ 184323 w 612961"/>
              <a:gd name="connsiteY6" fmla="*/ 325383 h 331953"/>
              <a:gd name="connsiteX7" fmla="*/ 130391 w 612961"/>
              <a:gd name="connsiteY7" fmla="*/ 325383 h 331953"/>
              <a:gd name="connsiteX8" fmla="*/ 499893 w 612961"/>
              <a:gd name="connsiteY8" fmla="*/ 81836 h 331953"/>
              <a:gd name="connsiteX9" fmla="*/ 612961 w 612961"/>
              <a:gd name="connsiteY9" fmla="*/ 206340 h 331953"/>
              <a:gd name="connsiteX10" fmla="*/ 612961 w 612961"/>
              <a:gd name="connsiteY10" fmla="*/ 214617 h 331953"/>
              <a:gd name="connsiteX11" fmla="*/ 443142 w 612961"/>
              <a:gd name="connsiteY11" fmla="*/ 214617 h 331953"/>
              <a:gd name="connsiteX12" fmla="*/ 443142 w 612961"/>
              <a:gd name="connsiteY12" fmla="*/ 216069 h 331953"/>
              <a:gd name="connsiteX13" fmla="*/ 504074 w 612961"/>
              <a:gd name="connsiteY13" fmla="*/ 291847 h 331953"/>
              <a:gd name="connsiteX14" fmla="*/ 559455 w 612961"/>
              <a:gd name="connsiteY14" fmla="*/ 251653 h 331953"/>
              <a:gd name="connsiteX15" fmla="*/ 610656 w 612961"/>
              <a:gd name="connsiteY15" fmla="*/ 257200 h 331953"/>
              <a:gd name="connsiteX16" fmla="*/ 501342 w 612961"/>
              <a:gd name="connsiteY16" fmla="*/ 331953 h 331953"/>
              <a:gd name="connsiteX17" fmla="*/ 386396 w 612961"/>
              <a:gd name="connsiteY17" fmla="*/ 207365 h 331953"/>
              <a:gd name="connsiteX18" fmla="*/ 499893 w 612961"/>
              <a:gd name="connsiteY18" fmla="*/ 81836 h 331953"/>
              <a:gd name="connsiteX19" fmla="*/ 130391 w 612961"/>
              <a:gd name="connsiteY19" fmla="*/ 5205 h 331953"/>
              <a:gd name="connsiteX20" fmla="*/ 184323 w 612961"/>
              <a:gd name="connsiteY20" fmla="*/ 5205 h 331953"/>
              <a:gd name="connsiteX21" fmla="*/ 184323 w 612961"/>
              <a:gd name="connsiteY21" fmla="*/ 49409 h 331953"/>
              <a:gd name="connsiteX22" fmla="*/ 130391 w 612961"/>
              <a:gd name="connsiteY22" fmla="*/ 49409 h 331953"/>
              <a:gd name="connsiteX23" fmla="*/ 0 w 612961"/>
              <a:gd name="connsiteY23" fmla="*/ 5121 h 331953"/>
              <a:gd name="connsiteX24" fmla="*/ 53931 w 612961"/>
              <a:gd name="connsiteY24" fmla="*/ 5121 h 331953"/>
              <a:gd name="connsiteX25" fmla="*/ 53931 w 612961"/>
              <a:gd name="connsiteY25" fmla="*/ 325383 h 331953"/>
              <a:gd name="connsiteX26" fmla="*/ 0 w 612961"/>
              <a:gd name="connsiteY26" fmla="*/ 325383 h 331953"/>
              <a:gd name="connsiteX27" fmla="*/ 342535 w 612961"/>
              <a:gd name="connsiteY27" fmla="*/ 0 h 331953"/>
              <a:gd name="connsiteX28" fmla="*/ 388274 w 612961"/>
              <a:gd name="connsiteY28" fmla="*/ 4182 h 331953"/>
              <a:gd name="connsiteX29" fmla="*/ 388274 w 612961"/>
              <a:gd name="connsiteY29" fmla="*/ 42924 h 331953"/>
              <a:gd name="connsiteX30" fmla="*/ 356870 w 612961"/>
              <a:gd name="connsiteY30" fmla="*/ 39682 h 331953"/>
              <a:gd name="connsiteX31" fmla="*/ 317615 w 612961"/>
              <a:gd name="connsiteY31" fmla="*/ 81752 h 331953"/>
              <a:gd name="connsiteX32" fmla="*/ 317615 w 612961"/>
              <a:gd name="connsiteY32" fmla="*/ 88237 h 331953"/>
              <a:gd name="connsiteX33" fmla="*/ 375303 w 612961"/>
              <a:gd name="connsiteY33" fmla="*/ 88237 h 331953"/>
              <a:gd name="connsiteX34" fmla="*/ 375303 w 612961"/>
              <a:gd name="connsiteY34" fmla="*/ 124590 h 331953"/>
              <a:gd name="connsiteX35" fmla="*/ 318554 w 612961"/>
              <a:gd name="connsiteY35" fmla="*/ 124590 h 331953"/>
              <a:gd name="connsiteX36" fmla="*/ 318554 w 612961"/>
              <a:gd name="connsiteY36" fmla="*/ 325297 h 331953"/>
              <a:gd name="connsiteX37" fmla="*/ 266500 w 612961"/>
              <a:gd name="connsiteY37" fmla="*/ 325297 h 331953"/>
              <a:gd name="connsiteX38" fmla="*/ 266500 w 612961"/>
              <a:gd name="connsiteY38" fmla="*/ 124504 h 331953"/>
              <a:gd name="connsiteX39" fmla="*/ 227247 w 612961"/>
              <a:gd name="connsiteY39" fmla="*/ 124504 h 331953"/>
              <a:gd name="connsiteX40" fmla="*/ 227247 w 612961"/>
              <a:gd name="connsiteY40" fmla="*/ 88151 h 331953"/>
              <a:gd name="connsiteX41" fmla="*/ 266500 w 612961"/>
              <a:gd name="connsiteY41" fmla="*/ 88151 h 331953"/>
              <a:gd name="connsiteX42" fmla="*/ 266500 w 612961"/>
              <a:gd name="connsiteY42" fmla="*/ 83543 h 331953"/>
              <a:gd name="connsiteX43" fmla="*/ 342535 w 612961"/>
              <a:gd name="connsiteY43" fmla="*/ 0 h 33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12961" h="331953">
                <a:moveTo>
                  <a:pt x="499893" y="119555"/>
                </a:moveTo>
                <a:cubicBezTo>
                  <a:pt x="468999" y="119555"/>
                  <a:pt x="447326" y="141657"/>
                  <a:pt x="444083" y="181422"/>
                </a:cubicBezTo>
                <a:lnTo>
                  <a:pt x="556725" y="181422"/>
                </a:lnTo>
                <a:cubicBezTo>
                  <a:pt x="555359" y="140804"/>
                  <a:pt x="535048" y="119555"/>
                  <a:pt x="499893" y="119555"/>
                </a:cubicBezTo>
                <a:close/>
                <a:moveTo>
                  <a:pt x="130391" y="88237"/>
                </a:moveTo>
                <a:lnTo>
                  <a:pt x="184323" y="88237"/>
                </a:lnTo>
                <a:lnTo>
                  <a:pt x="184323" y="325383"/>
                </a:lnTo>
                <a:lnTo>
                  <a:pt x="130391" y="325383"/>
                </a:lnTo>
                <a:close/>
                <a:moveTo>
                  <a:pt x="499893" y="81836"/>
                </a:moveTo>
                <a:cubicBezTo>
                  <a:pt x="568757" y="81836"/>
                  <a:pt x="612961" y="129282"/>
                  <a:pt x="612961" y="206340"/>
                </a:cubicBezTo>
                <a:lnTo>
                  <a:pt x="612961" y="214617"/>
                </a:lnTo>
                <a:lnTo>
                  <a:pt x="443142" y="214617"/>
                </a:lnTo>
                <a:lnTo>
                  <a:pt x="443142" y="216069"/>
                </a:lnTo>
                <a:cubicBezTo>
                  <a:pt x="443142" y="264538"/>
                  <a:pt x="466696" y="291847"/>
                  <a:pt x="504074" y="291847"/>
                </a:cubicBezTo>
                <a:cubicBezTo>
                  <a:pt x="529929" y="291847"/>
                  <a:pt x="550751" y="277510"/>
                  <a:pt x="559455" y="251653"/>
                </a:cubicBezTo>
                <a:lnTo>
                  <a:pt x="610656" y="257200"/>
                </a:lnTo>
                <a:cubicBezTo>
                  <a:pt x="593589" y="305670"/>
                  <a:pt x="555359" y="331953"/>
                  <a:pt x="501342" y="331953"/>
                </a:cubicBezTo>
                <a:cubicBezTo>
                  <a:pt x="432051" y="331953"/>
                  <a:pt x="386396" y="282630"/>
                  <a:pt x="386396" y="207365"/>
                </a:cubicBezTo>
                <a:cubicBezTo>
                  <a:pt x="386396" y="132100"/>
                  <a:pt x="432476" y="81836"/>
                  <a:pt x="499893" y="81836"/>
                </a:cubicBezTo>
                <a:close/>
                <a:moveTo>
                  <a:pt x="130391" y="5205"/>
                </a:moveTo>
                <a:lnTo>
                  <a:pt x="184323" y="5205"/>
                </a:lnTo>
                <a:lnTo>
                  <a:pt x="184323" y="49409"/>
                </a:lnTo>
                <a:lnTo>
                  <a:pt x="130391" y="49409"/>
                </a:lnTo>
                <a:close/>
                <a:moveTo>
                  <a:pt x="0" y="5121"/>
                </a:moveTo>
                <a:lnTo>
                  <a:pt x="53931" y="5121"/>
                </a:lnTo>
                <a:lnTo>
                  <a:pt x="53931" y="325383"/>
                </a:lnTo>
                <a:lnTo>
                  <a:pt x="0" y="325383"/>
                </a:lnTo>
                <a:close/>
                <a:moveTo>
                  <a:pt x="342535" y="0"/>
                </a:moveTo>
                <a:cubicBezTo>
                  <a:pt x="358748" y="0"/>
                  <a:pt x="373937" y="939"/>
                  <a:pt x="388274" y="4182"/>
                </a:cubicBezTo>
                <a:lnTo>
                  <a:pt x="388274" y="42924"/>
                </a:lnTo>
                <a:cubicBezTo>
                  <a:pt x="374874" y="40619"/>
                  <a:pt x="364721" y="39682"/>
                  <a:pt x="356870" y="39682"/>
                </a:cubicBezTo>
                <a:cubicBezTo>
                  <a:pt x="329137" y="39682"/>
                  <a:pt x="317615" y="52651"/>
                  <a:pt x="317615" y="81752"/>
                </a:cubicBezTo>
                <a:lnTo>
                  <a:pt x="317615" y="88237"/>
                </a:lnTo>
                <a:lnTo>
                  <a:pt x="375303" y="88237"/>
                </a:lnTo>
                <a:lnTo>
                  <a:pt x="375303" y="124590"/>
                </a:lnTo>
                <a:lnTo>
                  <a:pt x="318554" y="124590"/>
                </a:lnTo>
                <a:lnTo>
                  <a:pt x="318554" y="325297"/>
                </a:lnTo>
                <a:lnTo>
                  <a:pt x="266500" y="325297"/>
                </a:lnTo>
                <a:lnTo>
                  <a:pt x="266500" y="124504"/>
                </a:lnTo>
                <a:lnTo>
                  <a:pt x="227247" y="124504"/>
                </a:lnTo>
                <a:lnTo>
                  <a:pt x="227247" y="88151"/>
                </a:lnTo>
                <a:lnTo>
                  <a:pt x="266500" y="88151"/>
                </a:lnTo>
                <a:lnTo>
                  <a:pt x="266500" y="83543"/>
                </a:lnTo>
                <a:cubicBezTo>
                  <a:pt x="266500" y="26710"/>
                  <a:pt x="290480" y="0"/>
                  <a:pt x="342535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2" name="Vrije vorm: vorm 191">
            <a:extLst>
              <a:ext uri="{FF2B5EF4-FFF2-40B4-BE49-F238E27FC236}">
                <a16:creationId xmlns:a16="http://schemas.microsoft.com/office/drawing/2014/main" id="{9F123195-9A29-4656-E853-17AE6C8F6F1B}"/>
              </a:ext>
            </a:extLst>
          </p:cNvPr>
          <p:cNvSpPr/>
          <p:nvPr/>
        </p:nvSpPr>
        <p:spPr>
          <a:xfrm>
            <a:off x="7558010" y="3050751"/>
            <a:ext cx="2177659" cy="326577"/>
          </a:xfrm>
          <a:custGeom>
            <a:avLst/>
            <a:gdLst>
              <a:gd name="connsiteX0" fmla="*/ 1107982 w 1219677"/>
              <a:gd name="connsiteY0" fmla="*/ 46504 h 182911"/>
              <a:gd name="connsiteX1" fmla="*/ 1107982 w 1219677"/>
              <a:gd name="connsiteY1" fmla="*/ 179327 h 182911"/>
              <a:gd name="connsiteX2" fmla="*/ 1137184 w 1219677"/>
              <a:gd name="connsiteY2" fmla="*/ 179327 h 182911"/>
              <a:gd name="connsiteX3" fmla="*/ 1137184 w 1219677"/>
              <a:gd name="connsiteY3" fmla="*/ 103333 h 182911"/>
              <a:gd name="connsiteX4" fmla="*/ 1167964 w 1219677"/>
              <a:gd name="connsiteY4" fmla="*/ 65575 h 182911"/>
              <a:gd name="connsiteX5" fmla="*/ 1190476 w 1219677"/>
              <a:gd name="connsiteY5" fmla="*/ 94538 h 182911"/>
              <a:gd name="connsiteX6" fmla="*/ 1190476 w 1219677"/>
              <a:gd name="connsiteY6" fmla="*/ 179279 h 182911"/>
              <a:gd name="connsiteX7" fmla="*/ 1219678 w 1219677"/>
              <a:gd name="connsiteY7" fmla="*/ 179279 h 182911"/>
              <a:gd name="connsiteX8" fmla="*/ 1219678 w 1219677"/>
              <a:gd name="connsiteY8" fmla="*/ 94299 h 182911"/>
              <a:gd name="connsiteX9" fmla="*/ 1176519 w 1219677"/>
              <a:gd name="connsiteY9" fmla="*/ 42872 h 182911"/>
              <a:gd name="connsiteX10" fmla="*/ 1135416 w 1219677"/>
              <a:gd name="connsiteY10" fmla="*/ 69207 h 182911"/>
              <a:gd name="connsiteX11" fmla="*/ 1135368 w 1219677"/>
              <a:gd name="connsiteY11" fmla="*/ 46457 h 182911"/>
              <a:gd name="connsiteX12" fmla="*/ 1107982 w 1219677"/>
              <a:gd name="connsiteY12" fmla="*/ 46457 h 182911"/>
              <a:gd name="connsiteX13" fmla="*/ 1017171 w 1219677"/>
              <a:gd name="connsiteY13" fmla="*/ 64571 h 182911"/>
              <a:gd name="connsiteX14" fmla="*/ 1048954 w 1219677"/>
              <a:gd name="connsiteY14" fmla="*/ 112892 h 182911"/>
              <a:gd name="connsiteX15" fmla="*/ 1017171 w 1219677"/>
              <a:gd name="connsiteY15" fmla="*/ 160973 h 182911"/>
              <a:gd name="connsiteX16" fmla="*/ 985626 w 1219677"/>
              <a:gd name="connsiteY16" fmla="*/ 112892 h 182911"/>
              <a:gd name="connsiteX17" fmla="*/ 1017171 w 1219677"/>
              <a:gd name="connsiteY17" fmla="*/ 64571 h 182911"/>
              <a:gd name="connsiteX18" fmla="*/ 1017171 w 1219677"/>
              <a:gd name="connsiteY18" fmla="*/ 42872 h 182911"/>
              <a:gd name="connsiteX19" fmla="*/ 953843 w 1219677"/>
              <a:gd name="connsiteY19" fmla="*/ 112892 h 182911"/>
              <a:gd name="connsiteX20" fmla="*/ 1017171 w 1219677"/>
              <a:gd name="connsiteY20" fmla="*/ 182911 h 182911"/>
              <a:gd name="connsiteX21" fmla="*/ 1080739 w 1219677"/>
              <a:gd name="connsiteY21" fmla="*/ 112892 h 182911"/>
              <a:gd name="connsiteX22" fmla="*/ 1017171 w 1219677"/>
              <a:gd name="connsiteY22" fmla="*/ 42872 h 182911"/>
              <a:gd name="connsiteX23" fmla="*/ 896633 w 1219677"/>
              <a:gd name="connsiteY23" fmla="*/ 179327 h 182911"/>
              <a:gd name="connsiteX24" fmla="*/ 926838 w 1219677"/>
              <a:gd name="connsiteY24" fmla="*/ 179327 h 182911"/>
              <a:gd name="connsiteX25" fmla="*/ 926838 w 1219677"/>
              <a:gd name="connsiteY25" fmla="*/ 46504 h 182911"/>
              <a:gd name="connsiteX26" fmla="*/ 896633 w 1219677"/>
              <a:gd name="connsiteY26" fmla="*/ 46504 h 182911"/>
              <a:gd name="connsiteX27" fmla="*/ 896633 w 1219677"/>
              <a:gd name="connsiteY27" fmla="*/ 179327 h 182911"/>
              <a:gd name="connsiteX28" fmla="*/ 896633 w 1219677"/>
              <a:gd name="connsiteY28" fmla="*/ 24758 h 182911"/>
              <a:gd name="connsiteX29" fmla="*/ 926838 w 1219677"/>
              <a:gd name="connsiteY29" fmla="*/ 24758 h 182911"/>
              <a:gd name="connsiteX30" fmla="*/ 926838 w 1219677"/>
              <a:gd name="connsiteY30" fmla="*/ 0 h 182911"/>
              <a:gd name="connsiteX31" fmla="*/ 896633 w 1219677"/>
              <a:gd name="connsiteY31" fmla="*/ 0 h 182911"/>
              <a:gd name="connsiteX32" fmla="*/ 896633 w 1219677"/>
              <a:gd name="connsiteY32" fmla="*/ 24758 h 182911"/>
              <a:gd name="connsiteX33" fmla="*/ 831775 w 1219677"/>
              <a:gd name="connsiteY33" fmla="*/ 9798 h 182911"/>
              <a:gd name="connsiteX34" fmla="*/ 803862 w 1219677"/>
              <a:gd name="connsiteY34" fmla="*/ 12092 h 182911"/>
              <a:gd name="connsiteX35" fmla="*/ 802859 w 1219677"/>
              <a:gd name="connsiteY35" fmla="*/ 46457 h 182911"/>
              <a:gd name="connsiteX36" fmla="*/ 779821 w 1219677"/>
              <a:gd name="connsiteY36" fmla="*/ 46457 h 182911"/>
              <a:gd name="connsiteX37" fmla="*/ 779821 w 1219677"/>
              <a:gd name="connsiteY37" fmla="*/ 66865 h 182911"/>
              <a:gd name="connsiteX38" fmla="*/ 802046 w 1219677"/>
              <a:gd name="connsiteY38" fmla="*/ 66865 h 182911"/>
              <a:gd name="connsiteX39" fmla="*/ 802046 w 1219677"/>
              <a:gd name="connsiteY39" fmla="*/ 133300 h 182911"/>
              <a:gd name="connsiteX40" fmla="*/ 843867 w 1219677"/>
              <a:gd name="connsiteY40" fmla="*/ 182863 h 182911"/>
              <a:gd name="connsiteX41" fmla="*/ 865088 w 1219677"/>
              <a:gd name="connsiteY41" fmla="*/ 180283 h 182911"/>
              <a:gd name="connsiteX42" fmla="*/ 865088 w 1219677"/>
              <a:gd name="connsiteY42" fmla="*/ 157293 h 182911"/>
              <a:gd name="connsiteX43" fmla="*/ 850319 w 1219677"/>
              <a:gd name="connsiteY43" fmla="*/ 159109 h 182911"/>
              <a:gd name="connsiteX44" fmla="*/ 831727 w 1219677"/>
              <a:gd name="connsiteY44" fmla="*/ 131197 h 182911"/>
              <a:gd name="connsiteX45" fmla="*/ 831727 w 1219677"/>
              <a:gd name="connsiteY45" fmla="*/ 66913 h 182911"/>
              <a:gd name="connsiteX46" fmla="*/ 861407 w 1219677"/>
              <a:gd name="connsiteY46" fmla="*/ 66913 h 182911"/>
              <a:gd name="connsiteX47" fmla="*/ 861407 w 1219677"/>
              <a:gd name="connsiteY47" fmla="*/ 46504 h 182911"/>
              <a:gd name="connsiteX48" fmla="*/ 831727 w 1219677"/>
              <a:gd name="connsiteY48" fmla="*/ 46504 h 182911"/>
              <a:gd name="connsiteX49" fmla="*/ 831727 w 1219677"/>
              <a:gd name="connsiteY49" fmla="*/ 9798 h 182911"/>
              <a:gd name="connsiteX50" fmla="*/ 728681 w 1219677"/>
              <a:gd name="connsiteY50" fmla="*/ 113178 h 182911"/>
              <a:gd name="connsiteX51" fmla="*/ 728681 w 1219677"/>
              <a:gd name="connsiteY51" fmla="*/ 122737 h 182911"/>
              <a:gd name="connsiteX52" fmla="*/ 693790 w 1219677"/>
              <a:gd name="connsiteY52" fmla="*/ 161308 h 182911"/>
              <a:gd name="connsiteX53" fmla="*/ 669989 w 1219677"/>
              <a:gd name="connsiteY53" fmla="*/ 141377 h 182911"/>
              <a:gd name="connsiteX54" fmla="*/ 721990 w 1219677"/>
              <a:gd name="connsiteY54" fmla="*/ 113178 h 182911"/>
              <a:gd name="connsiteX55" fmla="*/ 728681 w 1219677"/>
              <a:gd name="connsiteY55" fmla="*/ 113178 h 182911"/>
              <a:gd name="connsiteX56" fmla="*/ 642125 w 1219677"/>
              <a:gd name="connsiteY56" fmla="*/ 80869 h 182911"/>
              <a:gd name="connsiteX57" fmla="*/ 670036 w 1219677"/>
              <a:gd name="connsiteY57" fmla="*/ 84262 h 182911"/>
              <a:gd name="connsiteX58" fmla="*/ 701055 w 1219677"/>
              <a:gd name="connsiteY58" fmla="*/ 63567 h 182911"/>
              <a:gd name="connsiteX59" fmla="*/ 728729 w 1219677"/>
              <a:gd name="connsiteY59" fmla="*/ 88373 h 182911"/>
              <a:gd name="connsiteX60" fmla="*/ 728729 w 1219677"/>
              <a:gd name="connsiteY60" fmla="*/ 95351 h 182911"/>
              <a:gd name="connsiteX61" fmla="*/ 725910 w 1219677"/>
              <a:gd name="connsiteY61" fmla="*/ 95351 h 182911"/>
              <a:gd name="connsiteX62" fmla="*/ 638540 w 1219677"/>
              <a:gd name="connsiteY62" fmla="*/ 142907 h 182911"/>
              <a:gd name="connsiteX63" fmla="*/ 684231 w 1219677"/>
              <a:gd name="connsiteY63" fmla="*/ 182672 h 182911"/>
              <a:gd name="connsiteX64" fmla="*/ 729255 w 1219677"/>
              <a:gd name="connsiteY64" fmla="*/ 156337 h 182911"/>
              <a:gd name="connsiteX65" fmla="*/ 732074 w 1219677"/>
              <a:gd name="connsiteY65" fmla="*/ 179327 h 182911"/>
              <a:gd name="connsiteX66" fmla="*/ 761804 w 1219677"/>
              <a:gd name="connsiteY66" fmla="*/ 179327 h 182911"/>
              <a:gd name="connsiteX67" fmla="*/ 757932 w 1219677"/>
              <a:gd name="connsiteY67" fmla="*/ 152992 h 182911"/>
              <a:gd name="connsiteX68" fmla="*/ 757932 w 1219677"/>
              <a:gd name="connsiteY68" fmla="*/ 95064 h 182911"/>
              <a:gd name="connsiteX69" fmla="*/ 704210 w 1219677"/>
              <a:gd name="connsiteY69" fmla="*/ 42872 h 182911"/>
              <a:gd name="connsiteX70" fmla="*/ 642125 w 1219677"/>
              <a:gd name="connsiteY70" fmla="*/ 80869 h 182911"/>
              <a:gd name="connsiteX71" fmla="*/ 549546 w 1219677"/>
              <a:gd name="connsiteY71" fmla="*/ 179327 h 182911"/>
              <a:gd name="connsiteX72" fmla="*/ 576693 w 1219677"/>
              <a:gd name="connsiteY72" fmla="*/ 179327 h 182911"/>
              <a:gd name="connsiteX73" fmla="*/ 623723 w 1219677"/>
              <a:gd name="connsiteY73" fmla="*/ 46504 h 182911"/>
              <a:gd name="connsiteX74" fmla="*/ 599157 w 1219677"/>
              <a:gd name="connsiteY74" fmla="*/ 46504 h 182911"/>
              <a:gd name="connsiteX75" fmla="*/ 566082 w 1219677"/>
              <a:gd name="connsiteY75" fmla="*/ 147591 h 182911"/>
              <a:gd name="connsiteX76" fmla="*/ 533248 w 1219677"/>
              <a:gd name="connsiteY76" fmla="*/ 46504 h 182911"/>
              <a:gd name="connsiteX77" fmla="*/ 502993 w 1219677"/>
              <a:gd name="connsiteY77" fmla="*/ 46504 h 182911"/>
              <a:gd name="connsiteX78" fmla="*/ 549546 w 1219677"/>
              <a:gd name="connsiteY78" fmla="*/ 179327 h 182911"/>
              <a:gd name="connsiteX79" fmla="*/ 426235 w 1219677"/>
              <a:gd name="connsiteY79" fmla="*/ 64571 h 182911"/>
              <a:gd name="connsiteX80" fmla="*/ 458067 w 1219677"/>
              <a:gd name="connsiteY80" fmla="*/ 112892 h 182911"/>
              <a:gd name="connsiteX81" fmla="*/ 426235 w 1219677"/>
              <a:gd name="connsiteY81" fmla="*/ 160973 h 182911"/>
              <a:gd name="connsiteX82" fmla="*/ 394691 w 1219677"/>
              <a:gd name="connsiteY82" fmla="*/ 112892 h 182911"/>
              <a:gd name="connsiteX83" fmla="*/ 426235 w 1219677"/>
              <a:gd name="connsiteY83" fmla="*/ 64571 h 182911"/>
              <a:gd name="connsiteX84" fmla="*/ 426235 w 1219677"/>
              <a:gd name="connsiteY84" fmla="*/ 42872 h 182911"/>
              <a:gd name="connsiteX85" fmla="*/ 362954 w 1219677"/>
              <a:gd name="connsiteY85" fmla="*/ 112892 h 182911"/>
              <a:gd name="connsiteX86" fmla="*/ 426235 w 1219677"/>
              <a:gd name="connsiteY86" fmla="*/ 182911 h 182911"/>
              <a:gd name="connsiteX87" fmla="*/ 489802 w 1219677"/>
              <a:gd name="connsiteY87" fmla="*/ 112892 h 182911"/>
              <a:gd name="connsiteX88" fmla="*/ 426235 w 1219677"/>
              <a:gd name="connsiteY88" fmla="*/ 42872 h 182911"/>
              <a:gd name="connsiteX89" fmla="*/ 224302 w 1219677"/>
              <a:gd name="connsiteY89" fmla="*/ 46504 h 182911"/>
              <a:gd name="connsiteX90" fmla="*/ 224302 w 1219677"/>
              <a:gd name="connsiteY90" fmla="*/ 179327 h 182911"/>
              <a:gd name="connsiteX91" fmla="*/ 253456 w 1219677"/>
              <a:gd name="connsiteY91" fmla="*/ 179327 h 182911"/>
              <a:gd name="connsiteX92" fmla="*/ 253456 w 1219677"/>
              <a:gd name="connsiteY92" fmla="*/ 103333 h 182911"/>
              <a:gd name="connsiteX93" fmla="*/ 284236 w 1219677"/>
              <a:gd name="connsiteY93" fmla="*/ 65575 h 182911"/>
              <a:gd name="connsiteX94" fmla="*/ 306699 w 1219677"/>
              <a:gd name="connsiteY94" fmla="*/ 94538 h 182911"/>
              <a:gd name="connsiteX95" fmla="*/ 306699 w 1219677"/>
              <a:gd name="connsiteY95" fmla="*/ 179279 h 182911"/>
              <a:gd name="connsiteX96" fmla="*/ 335903 w 1219677"/>
              <a:gd name="connsiteY96" fmla="*/ 179279 h 182911"/>
              <a:gd name="connsiteX97" fmla="*/ 335903 w 1219677"/>
              <a:gd name="connsiteY97" fmla="*/ 94299 h 182911"/>
              <a:gd name="connsiteX98" fmla="*/ 292792 w 1219677"/>
              <a:gd name="connsiteY98" fmla="*/ 42872 h 182911"/>
              <a:gd name="connsiteX99" fmla="*/ 251688 w 1219677"/>
              <a:gd name="connsiteY99" fmla="*/ 69207 h 182911"/>
              <a:gd name="connsiteX100" fmla="*/ 251640 w 1219677"/>
              <a:gd name="connsiteY100" fmla="*/ 46457 h 182911"/>
              <a:gd name="connsiteX101" fmla="*/ 224302 w 1219677"/>
              <a:gd name="connsiteY101" fmla="*/ 46457 h 182911"/>
              <a:gd name="connsiteX102" fmla="*/ 77189 w 1219677"/>
              <a:gd name="connsiteY102" fmla="*/ 46504 h 182911"/>
              <a:gd name="connsiteX103" fmla="*/ 77189 w 1219677"/>
              <a:gd name="connsiteY103" fmla="*/ 179327 h 182911"/>
              <a:gd name="connsiteX104" fmla="*/ 106391 w 1219677"/>
              <a:gd name="connsiteY104" fmla="*/ 179327 h 182911"/>
              <a:gd name="connsiteX105" fmla="*/ 106391 w 1219677"/>
              <a:gd name="connsiteY105" fmla="*/ 103333 h 182911"/>
              <a:gd name="connsiteX106" fmla="*/ 137172 w 1219677"/>
              <a:gd name="connsiteY106" fmla="*/ 65575 h 182911"/>
              <a:gd name="connsiteX107" fmla="*/ 159635 w 1219677"/>
              <a:gd name="connsiteY107" fmla="*/ 94538 h 182911"/>
              <a:gd name="connsiteX108" fmla="*/ 159635 w 1219677"/>
              <a:gd name="connsiteY108" fmla="*/ 179279 h 182911"/>
              <a:gd name="connsiteX109" fmla="*/ 188838 w 1219677"/>
              <a:gd name="connsiteY109" fmla="*/ 179279 h 182911"/>
              <a:gd name="connsiteX110" fmla="*/ 188838 w 1219677"/>
              <a:gd name="connsiteY110" fmla="*/ 94299 h 182911"/>
              <a:gd name="connsiteX111" fmla="*/ 145679 w 1219677"/>
              <a:gd name="connsiteY111" fmla="*/ 42872 h 182911"/>
              <a:gd name="connsiteX112" fmla="*/ 104623 w 1219677"/>
              <a:gd name="connsiteY112" fmla="*/ 69207 h 182911"/>
              <a:gd name="connsiteX113" fmla="*/ 104575 w 1219677"/>
              <a:gd name="connsiteY113" fmla="*/ 46457 h 182911"/>
              <a:gd name="connsiteX114" fmla="*/ 77189 w 1219677"/>
              <a:gd name="connsiteY114" fmla="*/ 46457 h 182911"/>
              <a:gd name="connsiteX115" fmla="*/ 0 w 1219677"/>
              <a:gd name="connsiteY115" fmla="*/ 179327 h 182911"/>
              <a:gd name="connsiteX116" fmla="*/ 30207 w 1219677"/>
              <a:gd name="connsiteY116" fmla="*/ 179327 h 182911"/>
              <a:gd name="connsiteX117" fmla="*/ 30207 w 1219677"/>
              <a:gd name="connsiteY117" fmla="*/ 46504 h 182911"/>
              <a:gd name="connsiteX118" fmla="*/ 0 w 1219677"/>
              <a:gd name="connsiteY118" fmla="*/ 46504 h 182911"/>
              <a:gd name="connsiteX119" fmla="*/ 0 w 1219677"/>
              <a:gd name="connsiteY119" fmla="*/ 179327 h 182911"/>
              <a:gd name="connsiteX120" fmla="*/ 0 w 1219677"/>
              <a:gd name="connsiteY120" fmla="*/ 24758 h 182911"/>
              <a:gd name="connsiteX121" fmla="*/ 30207 w 1219677"/>
              <a:gd name="connsiteY121" fmla="*/ 24758 h 182911"/>
              <a:gd name="connsiteX122" fmla="*/ 30207 w 1219677"/>
              <a:gd name="connsiteY122" fmla="*/ 0 h 182911"/>
              <a:gd name="connsiteX123" fmla="*/ 0 w 1219677"/>
              <a:gd name="connsiteY123" fmla="*/ 0 h 182911"/>
              <a:gd name="connsiteX124" fmla="*/ 0 w 1219677"/>
              <a:gd name="connsiteY124" fmla="*/ 24758 h 18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219677" h="182911">
                <a:moveTo>
                  <a:pt x="1107982" y="46504"/>
                </a:moveTo>
                <a:lnTo>
                  <a:pt x="1107982" y="179327"/>
                </a:lnTo>
                <a:lnTo>
                  <a:pt x="1137184" y="179327"/>
                </a:lnTo>
                <a:lnTo>
                  <a:pt x="1137184" y="103333"/>
                </a:lnTo>
                <a:cubicBezTo>
                  <a:pt x="1137232" y="80343"/>
                  <a:pt x="1150662" y="65575"/>
                  <a:pt x="1167964" y="65575"/>
                </a:cubicBezTo>
                <a:cubicBezTo>
                  <a:pt x="1182445" y="65575"/>
                  <a:pt x="1190476" y="75373"/>
                  <a:pt x="1190476" y="94538"/>
                </a:cubicBezTo>
                <a:lnTo>
                  <a:pt x="1190476" y="179279"/>
                </a:lnTo>
                <a:lnTo>
                  <a:pt x="1219678" y="179279"/>
                </a:lnTo>
                <a:lnTo>
                  <a:pt x="1219678" y="94299"/>
                </a:lnTo>
                <a:cubicBezTo>
                  <a:pt x="1219678" y="59935"/>
                  <a:pt x="1205483" y="42872"/>
                  <a:pt x="1176519" y="42872"/>
                </a:cubicBezTo>
                <a:cubicBezTo>
                  <a:pt x="1158691" y="42872"/>
                  <a:pt x="1144975" y="51666"/>
                  <a:pt x="1135416" y="69207"/>
                </a:cubicBezTo>
                <a:lnTo>
                  <a:pt x="1135368" y="46457"/>
                </a:lnTo>
                <a:lnTo>
                  <a:pt x="1107982" y="46457"/>
                </a:lnTo>
                <a:close/>
                <a:moveTo>
                  <a:pt x="1017171" y="64571"/>
                </a:moveTo>
                <a:cubicBezTo>
                  <a:pt x="1036576" y="64571"/>
                  <a:pt x="1048954" y="81873"/>
                  <a:pt x="1048954" y="112892"/>
                </a:cubicBezTo>
                <a:cubicBezTo>
                  <a:pt x="1048954" y="143911"/>
                  <a:pt x="1036576" y="160973"/>
                  <a:pt x="1017171" y="160973"/>
                </a:cubicBezTo>
                <a:cubicBezTo>
                  <a:pt x="997527" y="160973"/>
                  <a:pt x="985626" y="144150"/>
                  <a:pt x="985626" y="112892"/>
                </a:cubicBezTo>
                <a:cubicBezTo>
                  <a:pt x="985626" y="81634"/>
                  <a:pt x="997479" y="64571"/>
                  <a:pt x="1017171" y="64571"/>
                </a:cubicBezTo>
                <a:moveTo>
                  <a:pt x="1017171" y="42872"/>
                </a:moveTo>
                <a:cubicBezTo>
                  <a:pt x="979652" y="42872"/>
                  <a:pt x="953843" y="70259"/>
                  <a:pt x="953843" y="112892"/>
                </a:cubicBezTo>
                <a:cubicBezTo>
                  <a:pt x="953843" y="155573"/>
                  <a:pt x="979413" y="182911"/>
                  <a:pt x="1017171" y="182911"/>
                </a:cubicBezTo>
                <a:cubicBezTo>
                  <a:pt x="1054929" y="182911"/>
                  <a:pt x="1080739" y="155573"/>
                  <a:pt x="1080739" y="112892"/>
                </a:cubicBezTo>
                <a:cubicBezTo>
                  <a:pt x="1080739" y="70259"/>
                  <a:pt x="1054881" y="42872"/>
                  <a:pt x="1017171" y="42872"/>
                </a:cubicBezTo>
                <a:moveTo>
                  <a:pt x="896633" y="179327"/>
                </a:moveTo>
                <a:lnTo>
                  <a:pt x="926838" y="179327"/>
                </a:lnTo>
                <a:lnTo>
                  <a:pt x="926838" y="46504"/>
                </a:lnTo>
                <a:lnTo>
                  <a:pt x="896633" y="46504"/>
                </a:lnTo>
                <a:lnTo>
                  <a:pt x="896633" y="179327"/>
                </a:lnTo>
                <a:close/>
                <a:moveTo>
                  <a:pt x="896633" y="24758"/>
                </a:moveTo>
                <a:lnTo>
                  <a:pt x="926838" y="24758"/>
                </a:lnTo>
                <a:lnTo>
                  <a:pt x="926838" y="0"/>
                </a:lnTo>
                <a:lnTo>
                  <a:pt x="896633" y="0"/>
                </a:lnTo>
                <a:lnTo>
                  <a:pt x="896633" y="24758"/>
                </a:lnTo>
                <a:close/>
                <a:moveTo>
                  <a:pt x="831775" y="9798"/>
                </a:moveTo>
                <a:lnTo>
                  <a:pt x="803862" y="12092"/>
                </a:lnTo>
                <a:lnTo>
                  <a:pt x="802859" y="46457"/>
                </a:lnTo>
                <a:lnTo>
                  <a:pt x="779821" y="46457"/>
                </a:lnTo>
                <a:lnTo>
                  <a:pt x="779821" y="66865"/>
                </a:lnTo>
                <a:lnTo>
                  <a:pt x="802046" y="66865"/>
                </a:lnTo>
                <a:lnTo>
                  <a:pt x="802046" y="133300"/>
                </a:lnTo>
                <a:cubicBezTo>
                  <a:pt x="802046" y="167904"/>
                  <a:pt x="812131" y="182863"/>
                  <a:pt x="843867" y="182863"/>
                </a:cubicBezTo>
                <a:cubicBezTo>
                  <a:pt x="850845" y="182863"/>
                  <a:pt x="857823" y="181812"/>
                  <a:pt x="865088" y="180283"/>
                </a:cubicBezTo>
                <a:lnTo>
                  <a:pt x="865088" y="157293"/>
                </a:lnTo>
                <a:cubicBezTo>
                  <a:pt x="859925" y="158584"/>
                  <a:pt x="855004" y="159109"/>
                  <a:pt x="850319" y="159109"/>
                </a:cubicBezTo>
                <a:cubicBezTo>
                  <a:pt x="834547" y="159109"/>
                  <a:pt x="831727" y="150602"/>
                  <a:pt x="831727" y="131197"/>
                </a:cubicBezTo>
                <a:lnTo>
                  <a:pt x="831727" y="66913"/>
                </a:lnTo>
                <a:lnTo>
                  <a:pt x="861407" y="66913"/>
                </a:lnTo>
                <a:lnTo>
                  <a:pt x="861407" y="46504"/>
                </a:lnTo>
                <a:lnTo>
                  <a:pt x="831727" y="46504"/>
                </a:lnTo>
                <a:lnTo>
                  <a:pt x="831727" y="9798"/>
                </a:lnTo>
                <a:close/>
                <a:moveTo>
                  <a:pt x="728681" y="113178"/>
                </a:moveTo>
                <a:lnTo>
                  <a:pt x="728681" y="122737"/>
                </a:lnTo>
                <a:cubicBezTo>
                  <a:pt x="728681" y="144484"/>
                  <a:pt x="713195" y="161308"/>
                  <a:pt x="693790" y="161308"/>
                </a:cubicBezTo>
                <a:cubicBezTo>
                  <a:pt x="679022" y="161308"/>
                  <a:pt x="669989" y="153278"/>
                  <a:pt x="669989" y="141377"/>
                </a:cubicBezTo>
                <a:cubicBezTo>
                  <a:pt x="669989" y="122737"/>
                  <a:pt x="687291" y="113178"/>
                  <a:pt x="721990" y="113178"/>
                </a:cubicBezTo>
                <a:lnTo>
                  <a:pt x="728681" y="113178"/>
                </a:lnTo>
                <a:close/>
                <a:moveTo>
                  <a:pt x="642125" y="80869"/>
                </a:moveTo>
                <a:lnTo>
                  <a:pt x="670036" y="84262"/>
                </a:lnTo>
                <a:cubicBezTo>
                  <a:pt x="672857" y="70545"/>
                  <a:pt x="683228" y="63567"/>
                  <a:pt x="701055" y="63567"/>
                </a:cubicBezTo>
                <a:cubicBezTo>
                  <a:pt x="719696" y="63567"/>
                  <a:pt x="728729" y="71549"/>
                  <a:pt x="728729" y="88373"/>
                </a:cubicBezTo>
                <a:lnTo>
                  <a:pt x="728729" y="95351"/>
                </a:lnTo>
                <a:lnTo>
                  <a:pt x="725910" y="95351"/>
                </a:lnTo>
                <a:cubicBezTo>
                  <a:pt x="667169" y="95351"/>
                  <a:pt x="638540" y="110836"/>
                  <a:pt x="638540" y="142907"/>
                </a:cubicBezTo>
                <a:cubicBezTo>
                  <a:pt x="638540" y="166135"/>
                  <a:pt x="656368" y="182672"/>
                  <a:pt x="684231" y="182672"/>
                </a:cubicBezTo>
                <a:cubicBezTo>
                  <a:pt x="704163" y="182672"/>
                  <a:pt x="720221" y="173400"/>
                  <a:pt x="729255" y="156337"/>
                </a:cubicBezTo>
                <a:cubicBezTo>
                  <a:pt x="729494" y="164845"/>
                  <a:pt x="730306" y="172396"/>
                  <a:pt x="732074" y="179327"/>
                </a:cubicBezTo>
                <a:lnTo>
                  <a:pt x="761804" y="179327"/>
                </a:lnTo>
                <a:cubicBezTo>
                  <a:pt x="758935" y="172396"/>
                  <a:pt x="757932" y="163602"/>
                  <a:pt x="757932" y="152992"/>
                </a:cubicBezTo>
                <a:lnTo>
                  <a:pt x="757932" y="95064"/>
                </a:lnTo>
                <a:cubicBezTo>
                  <a:pt x="757932" y="58883"/>
                  <a:pt x="742686" y="42872"/>
                  <a:pt x="704210" y="42872"/>
                </a:cubicBezTo>
                <a:cubicBezTo>
                  <a:pt x="668985" y="42872"/>
                  <a:pt x="648051" y="55777"/>
                  <a:pt x="642125" y="80869"/>
                </a:cubicBezTo>
                <a:moveTo>
                  <a:pt x="549546" y="179327"/>
                </a:moveTo>
                <a:lnTo>
                  <a:pt x="576693" y="179327"/>
                </a:lnTo>
                <a:lnTo>
                  <a:pt x="623723" y="46504"/>
                </a:lnTo>
                <a:lnTo>
                  <a:pt x="599157" y="46504"/>
                </a:lnTo>
                <a:lnTo>
                  <a:pt x="566082" y="147591"/>
                </a:lnTo>
                <a:lnTo>
                  <a:pt x="533248" y="46504"/>
                </a:lnTo>
                <a:lnTo>
                  <a:pt x="502993" y="46504"/>
                </a:lnTo>
                <a:lnTo>
                  <a:pt x="549546" y="179327"/>
                </a:lnTo>
                <a:close/>
                <a:moveTo>
                  <a:pt x="426235" y="64571"/>
                </a:moveTo>
                <a:cubicBezTo>
                  <a:pt x="445640" y="64571"/>
                  <a:pt x="458067" y="81873"/>
                  <a:pt x="458067" y="112892"/>
                </a:cubicBezTo>
                <a:cubicBezTo>
                  <a:pt x="458067" y="143911"/>
                  <a:pt x="445640" y="160973"/>
                  <a:pt x="426235" y="160973"/>
                </a:cubicBezTo>
                <a:cubicBezTo>
                  <a:pt x="406592" y="160973"/>
                  <a:pt x="394691" y="144150"/>
                  <a:pt x="394691" y="112892"/>
                </a:cubicBezTo>
                <a:cubicBezTo>
                  <a:pt x="394738" y="81634"/>
                  <a:pt x="406592" y="64571"/>
                  <a:pt x="426235" y="64571"/>
                </a:cubicBezTo>
                <a:moveTo>
                  <a:pt x="426235" y="42872"/>
                </a:moveTo>
                <a:cubicBezTo>
                  <a:pt x="388764" y="42872"/>
                  <a:pt x="362954" y="70259"/>
                  <a:pt x="362954" y="112892"/>
                </a:cubicBezTo>
                <a:cubicBezTo>
                  <a:pt x="362954" y="155573"/>
                  <a:pt x="388477" y="182911"/>
                  <a:pt x="426235" y="182911"/>
                </a:cubicBezTo>
                <a:cubicBezTo>
                  <a:pt x="463993" y="182911"/>
                  <a:pt x="489802" y="155573"/>
                  <a:pt x="489802" y="112892"/>
                </a:cubicBezTo>
                <a:cubicBezTo>
                  <a:pt x="489802" y="70259"/>
                  <a:pt x="463993" y="42872"/>
                  <a:pt x="426235" y="42872"/>
                </a:cubicBezTo>
                <a:moveTo>
                  <a:pt x="224302" y="46504"/>
                </a:moveTo>
                <a:lnTo>
                  <a:pt x="224302" y="179327"/>
                </a:lnTo>
                <a:lnTo>
                  <a:pt x="253456" y="179327"/>
                </a:lnTo>
                <a:lnTo>
                  <a:pt x="253456" y="103333"/>
                </a:lnTo>
                <a:cubicBezTo>
                  <a:pt x="253504" y="80343"/>
                  <a:pt x="266982" y="65575"/>
                  <a:pt x="284236" y="65575"/>
                </a:cubicBezTo>
                <a:cubicBezTo>
                  <a:pt x="298718" y="65575"/>
                  <a:pt x="306699" y="75373"/>
                  <a:pt x="306699" y="94538"/>
                </a:cubicBezTo>
                <a:lnTo>
                  <a:pt x="306699" y="179279"/>
                </a:lnTo>
                <a:lnTo>
                  <a:pt x="335903" y="179279"/>
                </a:lnTo>
                <a:lnTo>
                  <a:pt x="335903" y="94299"/>
                </a:lnTo>
                <a:cubicBezTo>
                  <a:pt x="335903" y="59935"/>
                  <a:pt x="321708" y="42872"/>
                  <a:pt x="292792" y="42872"/>
                </a:cubicBezTo>
                <a:cubicBezTo>
                  <a:pt x="274964" y="42872"/>
                  <a:pt x="261247" y="51666"/>
                  <a:pt x="251688" y="69207"/>
                </a:cubicBezTo>
                <a:lnTo>
                  <a:pt x="251640" y="46457"/>
                </a:lnTo>
                <a:lnTo>
                  <a:pt x="224302" y="46457"/>
                </a:lnTo>
                <a:close/>
                <a:moveTo>
                  <a:pt x="77189" y="46504"/>
                </a:moveTo>
                <a:lnTo>
                  <a:pt x="77189" y="179327"/>
                </a:lnTo>
                <a:lnTo>
                  <a:pt x="106391" y="179327"/>
                </a:lnTo>
                <a:lnTo>
                  <a:pt x="106391" y="103333"/>
                </a:lnTo>
                <a:cubicBezTo>
                  <a:pt x="106439" y="80343"/>
                  <a:pt x="119870" y="65575"/>
                  <a:pt x="137172" y="65575"/>
                </a:cubicBezTo>
                <a:cubicBezTo>
                  <a:pt x="151653" y="65575"/>
                  <a:pt x="159635" y="75373"/>
                  <a:pt x="159635" y="94538"/>
                </a:cubicBezTo>
                <a:lnTo>
                  <a:pt x="159635" y="179279"/>
                </a:lnTo>
                <a:lnTo>
                  <a:pt x="188838" y="179279"/>
                </a:lnTo>
                <a:lnTo>
                  <a:pt x="188838" y="94299"/>
                </a:lnTo>
                <a:cubicBezTo>
                  <a:pt x="188838" y="59935"/>
                  <a:pt x="174643" y="42872"/>
                  <a:pt x="145679" y="42872"/>
                </a:cubicBezTo>
                <a:cubicBezTo>
                  <a:pt x="127851" y="42872"/>
                  <a:pt x="114182" y="51666"/>
                  <a:pt x="104623" y="69207"/>
                </a:cubicBezTo>
                <a:lnTo>
                  <a:pt x="104575" y="46457"/>
                </a:lnTo>
                <a:lnTo>
                  <a:pt x="77189" y="46457"/>
                </a:lnTo>
                <a:close/>
                <a:moveTo>
                  <a:pt x="0" y="179327"/>
                </a:moveTo>
                <a:lnTo>
                  <a:pt x="30207" y="179327"/>
                </a:lnTo>
                <a:lnTo>
                  <a:pt x="30207" y="46504"/>
                </a:lnTo>
                <a:lnTo>
                  <a:pt x="0" y="46504"/>
                </a:lnTo>
                <a:lnTo>
                  <a:pt x="0" y="179327"/>
                </a:lnTo>
                <a:close/>
                <a:moveTo>
                  <a:pt x="0" y="24758"/>
                </a:moveTo>
                <a:lnTo>
                  <a:pt x="30207" y="24758"/>
                </a:lnTo>
                <a:lnTo>
                  <a:pt x="30207" y="0"/>
                </a:lnTo>
                <a:lnTo>
                  <a:pt x="0" y="0"/>
                </a:lnTo>
                <a:lnTo>
                  <a:pt x="0" y="24758"/>
                </a:ln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3" name="Vrije vorm: vorm 202">
            <a:extLst>
              <a:ext uri="{FF2B5EF4-FFF2-40B4-BE49-F238E27FC236}">
                <a16:creationId xmlns:a16="http://schemas.microsoft.com/office/drawing/2014/main" id="{61507882-5C09-AFEB-B812-B6EAEF4772AD}"/>
              </a:ext>
            </a:extLst>
          </p:cNvPr>
          <p:cNvSpPr/>
          <p:nvPr userDrawn="1"/>
        </p:nvSpPr>
        <p:spPr>
          <a:xfrm>
            <a:off x="7536165" y="3480414"/>
            <a:ext cx="568159" cy="331869"/>
          </a:xfrm>
          <a:custGeom>
            <a:avLst/>
            <a:gdLst>
              <a:gd name="connsiteX0" fmla="*/ 283398 w 568159"/>
              <a:gd name="connsiteY0" fmla="*/ 120492 h 331869"/>
              <a:gd name="connsiteX1" fmla="*/ 227076 w 568159"/>
              <a:gd name="connsiteY1" fmla="*/ 206853 h 331869"/>
              <a:gd name="connsiteX2" fmla="*/ 283398 w 568159"/>
              <a:gd name="connsiteY2" fmla="*/ 292700 h 331869"/>
              <a:gd name="connsiteX3" fmla="*/ 340230 w 568159"/>
              <a:gd name="connsiteY3" fmla="*/ 206853 h 331869"/>
              <a:gd name="connsiteX4" fmla="*/ 283398 w 568159"/>
              <a:gd name="connsiteY4" fmla="*/ 120492 h 331869"/>
              <a:gd name="connsiteX5" fmla="*/ 555700 w 568159"/>
              <a:gd name="connsiteY5" fmla="*/ 81752 h 331869"/>
              <a:gd name="connsiteX6" fmla="*/ 568159 w 568159"/>
              <a:gd name="connsiteY6" fmla="*/ 82263 h 331869"/>
              <a:gd name="connsiteX7" fmla="*/ 568159 w 568159"/>
              <a:gd name="connsiteY7" fmla="*/ 133378 h 331869"/>
              <a:gd name="connsiteX8" fmla="*/ 556638 w 568159"/>
              <a:gd name="connsiteY8" fmla="*/ 132867 h 331869"/>
              <a:gd name="connsiteX9" fmla="*/ 493406 w 568159"/>
              <a:gd name="connsiteY9" fmla="*/ 207706 h 331869"/>
              <a:gd name="connsiteX10" fmla="*/ 493406 w 568159"/>
              <a:gd name="connsiteY10" fmla="*/ 325297 h 331869"/>
              <a:gd name="connsiteX11" fmla="*/ 440413 w 568159"/>
              <a:gd name="connsiteY11" fmla="*/ 325297 h 331869"/>
              <a:gd name="connsiteX12" fmla="*/ 440413 w 568159"/>
              <a:gd name="connsiteY12" fmla="*/ 88151 h 331869"/>
              <a:gd name="connsiteX13" fmla="*/ 488798 w 568159"/>
              <a:gd name="connsiteY13" fmla="*/ 88151 h 331869"/>
              <a:gd name="connsiteX14" fmla="*/ 488798 w 568159"/>
              <a:gd name="connsiteY14" fmla="*/ 139352 h 331869"/>
              <a:gd name="connsiteX15" fmla="*/ 555700 w 568159"/>
              <a:gd name="connsiteY15" fmla="*/ 81752 h 331869"/>
              <a:gd name="connsiteX16" fmla="*/ 283398 w 568159"/>
              <a:gd name="connsiteY16" fmla="*/ 81752 h 331869"/>
              <a:gd name="connsiteX17" fmla="*/ 396893 w 568159"/>
              <a:gd name="connsiteY17" fmla="*/ 206853 h 331869"/>
              <a:gd name="connsiteX18" fmla="*/ 283398 w 568159"/>
              <a:gd name="connsiteY18" fmla="*/ 331869 h 331869"/>
              <a:gd name="connsiteX19" fmla="*/ 170413 w 568159"/>
              <a:gd name="connsiteY19" fmla="*/ 206853 h 331869"/>
              <a:gd name="connsiteX20" fmla="*/ 283398 w 568159"/>
              <a:gd name="connsiteY20" fmla="*/ 81752 h 331869"/>
              <a:gd name="connsiteX21" fmla="*/ 115372 w 568159"/>
              <a:gd name="connsiteY21" fmla="*/ 0 h 331869"/>
              <a:gd name="connsiteX22" fmla="*/ 161027 w 568159"/>
              <a:gd name="connsiteY22" fmla="*/ 4182 h 331869"/>
              <a:gd name="connsiteX23" fmla="*/ 161113 w 568159"/>
              <a:gd name="connsiteY23" fmla="*/ 4182 h 331869"/>
              <a:gd name="connsiteX24" fmla="*/ 161113 w 568159"/>
              <a:gd name="connsiteY24" fmla="*/ 42924 h 331869"/>
              <a:gd name="connsiteX25" fmla="*/ 129709 w 568159"/>
              <a:gd name="connsiteY25" fmla="*/ 39682 h 331869"/>
              <a:gd name="connsiteX26" fmla="*/ 90454 w 568159"/>
              <a:gd name="connsiteY26" fmla="*/ 81752 h 331869"/>
              <a:gd name="connsiteX27" fmla="*/ 90454 w 568159"/>
              <a:gd name="connsiteY27" fmla="*/ 88237 h 331869"/>
              <a:gd name="connsiteX28" fmla="*/ 148142 w 568159"/>
              <a:gd name="connsiteY28" fmla="*/ 88237 h 331869"/>
              <a:gd name="connsiteX29" fmla="*/ 148142 w 568159"/>
              <a:gd name="connsiteY29" fmla="*/ 124590 h 331869"/>
              <a:gd name="connsiteX30" fmla="*/ 91393 w 568159"/>
              <a:gd name="connsiteY30" fmla="*/ 124590 h 331869"/>
              <a:gd name="connsiteX31" fmla="*/ 91393 w 568159"/>
              <a:gd name="connsiteY31" fmla="*/ 325297 h 331869"/>
              <a:gd name="connsiteX32" fmla="*/ 39255 w 568159"/>
              <a:gd name="connsiteY32" fmla="*/ 325297 h 331869"/>
              <a:gd name="connsiteX33" fmla="*/ 39255 w 568159"/>
              <a:gd name="connsiteY33" fmla="*/ 124504 h 331869"/>
              <a:gd name="connsiteX34" fmla="*/ 0 w 568159"/>
              <a:gd name="connsiteY34" fmla="*/ 124504 h 331869"/>
              <a:gd name="connsiteX35" fmla="*/ 0 w 568159"/>
              <a:gd name="connsiteY35" fmla="*/ 88151 h 331869"/>
              <a:gd name="connsiteX36" fmla="*/ 39255 w 568159"/>
              <a:gd name="connsiteY36" fmla="*/ 88151 h 331869"/>
              <a:gd name="connsiteX37" fmla="*/ 39255 w 568159"/>
              <a:gd name="connsiteY37" fmla="*/ 83543 h 331869"/>
              <a:gd name="connsiteX38" fmla="*/ 115372 w 568159"/>
              <a:gd name="connsiteY38" fmla="*/ 0 h 33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68159" h="331869">
                <a:moveTo>
                  <a:pt x="283398" y="120492"/>
                </a:moveTo>
                <a:cubicBezTo>
                  <a:pt x="248324" y="120492"/>
                  <a:pt x="227076" y="150872"/>
                  <a:pt x="227076" y="206853"/>
                </a:cubicBezTo>
                <a:cubicBezTo>
                  <a:pt x="227076" y="262662"/>
                  <a:pt x="248324" y="292700"/>
                  <a:pt x="283398" y="292700"/>
                </a:cubicBezTo>
                <a:cubicBezTo>
                  <a:pt x="318042" y="292700"/>
                  <a:pt x="340230" y="262235"/>
                  <a:pt x="340230" y="206853"/>
                </a:cubicBezTo>
                <a:cubicBezTo>
                  <a:pt x="340230" y="151384"/>
                  <a:pt x="318042" y="120492"/>
                  <a:pt x="283398" y="120492"/>
                </a:cubicBezTo>
                <a:close/>
                <a:moveTo>
                  <a:pt x="555700" y="81752"/>
                </a:moveTo>
                <a:cubicBezTo>
                  <a:pt x="559369" y="81752"/>
                  <a:pt x="563551" y="81752"/>
                  <a:pt x="568159" y="82263"/>
                </a:cubicBezTo>
                <a:lnTo>
                  <a:pt x="568159" y="133378"/>
                </a:lnTo>
                <a:cubicBezTo>
                  <a:pt x="563124" y="132867"/>
                  <a:pt x="558943" y="132867"/>
                  <a:pt x="556638" y="132867"/>
                </a:cubicBezTo>
                <a:cubicBezTo>
                  <a:pt x="518408" y="132867"/>
                  <a:pt x="493492" y="161027"/>
                  <a:pt x="493406" y="207706"/>
                </a:cubicBezTo>
                <a:lnTo>
                  <a:pt x="493406" y="325297"/>
                </a:lnTo>
                <a:lnTo>
                  <a:pt x="440413" y="325297"/>
                </a:lnTo>
                <a:lnTo>
                  <a:pt x="440413" y="88151"/>
                </a:lnTo>
                <a:lnTo>
                  <a:pt x="488798" y="88151"/>
                </a:lnTo>
                <a:lnTo>
                  <a:pt x="488798" y="139352"/>
                </a:lnTo>
                <a:cubicBezTo>
                  <a:pt x="500746" y="100610"/>
                  <a:pt x="522420" y="81752"/>
                  <a:pt x="555700" y="81752"/>
                </a:cubicBezTo>
                <a:close/>
                <a:moveTo>
                  <a:pt x="283398" y="81752"/>
                </a:moveTo>
                <a:cubicBezTo>
                  <a:pt x="350812" y="81752"/>
                  <a:pt x="396893" y="130648"/>
                  <a:pt x="396893" y="206853"/>
                </a:cubicBezTo>
                <a:cubicBezTo>
                  <a:pt x="396893" y="282971"/>
                  <a:pt x="350812" y="331869"/>
                  <a:pt x="283398" y="331869"/>
                </a:cubicBezTo>
                <a:cubicBezTo>
                  <a:pt x="216067" y="331869"/>
                  <a:pt x="170413" y="282971"/>
                  <a:pt x="170413" y="206853"/>
                </a:cubicBezTo>
                <a:cubicBezTo>
                  <a:pt x="170413" y="130648"/>
                  <a:pt x="216495" y="81752"/>
                  <a:pt x="283398" y="81752"/>
                </a:cubicBezTo>
                <a:close/>
                <a:moveTo>
                  <a:pt x="115372" y="0"/>
                </a:moveTo>
                <a:cubicBezTo>
                  <a:pt x="131501" y="0"/>
                  <a:pt x="146690" y="939"/>
                  <a:pt x="161027" y="4182"/>
                </a:cubicBezTo>
                <a:lnTo>
                  <a:pt x="161113" y="4182"/>
                </a:lnTo>
                <a:lnTo>
                  <a:pt x="161113" y="42924"/>
                </a:lnTo>
                <a:cubicBezTo>
                  <a:pt x="147715" y="40619"/>
                  <a:pt x="137559" y="39682"/>
                  <a:pt x="129709" y="39682"/>
                </a:cubicBezTo>
                <a:cubicBezTo>
                  <a:pt x="101976" y="39682"/>
                  <a:pt x="90454" y="52651"/>
                  <a:pt x="90454" y="81752"/>
                </a:cubicBezTo>
                <a:lnTo>
                  <a:pt x="90454" y="88237"/>
                </a:lnTo>
                <a:lnTo>
                  <a:pt x="148142" y="88237"/>
                </a:lnTo>
                <a:lnTo>
                  <a:pt x="148142" y="124590"/>
                </a:lnTo>
                <a:lnTo>
                  <a:pt x="91393" y="124590"/>
                </a:lnTo>
                <a:lnTo>
                  <a:pt x="91393" y="325297"/>
                </a:lnTo>
                <a:lnTo>
                  <a:pt x="39255" y="325297"/>
                </a:lnTo>
                <a:lnTo>
                  <a:pt x="39255" y="124504"/>
                </a:lnTo>
                <a:lnTo>
                  <a:pt x="0" y="124504"/>
                </a:lnTo>
                <a:lnTo>
                  <a:pt x="0" y="88151"/>
                </a:lnTo>
                <a:lnTo>
                  <a:pt x="39255" y="88151"/>
                </a:lnTo>
                <a:lnTo>
                  <a:pt x="39255" y="83543"/>
                </a:lnTo>
                <a:cubicBezTo>
                  <a:pt x="39255" y="26710"/>
                  <a:pt x="63233" y="0"/>
                  <a:pt x="115372" y="0"/>
                </a:cubicBezTo>
                <a:close/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4" name="Rechthoek 203">
            <a:extLst>
              <a:ext uri="{FF2B5EF4-FFF2-40B4-BE49-F238E27FC236}">
                <a16:creationId xmlns:a16="http://schemas.microsoft.com/office/drawing/2014/main" id="{D2823E83-337B-EBE8-2DC9-AC1B405239E1}"/>
              </a:ext>
            </a:extLst>
          </p:cNvPr>
          <p:cNvSpPr/>
          <p:nvPr userDrawn="1"/>
        </p:nvSpPr>
        <p:spPr>
          <a:xfrm>
            <a:off x="0" y="0"/>
            <a:ext cx="7397922" cy="6858000"/>
          </a:xfrm>
          <a:prstGeom prst="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01" name="Vrije vorm: vorm 100">
            <a:extLst>
              <a:ext uri="{FF2B5EF4-FFF2-40B4-BE49-F238E27FC236}">
                <a16:creationId xmlns:a16="http://schemas.microsoft.com/office/drawing/2014/main" id="{537EE3E7-E6A1-2A71-DD63-989DA6DC30E2}"/>
              </a:ext>
            </a:extLst>
          </p:cNvPr>
          <p:cNvSpPr/>
          <p:nvPr/>
        </p:nvSpPr>
        <p:spPr>
          <a:xfrm>
            <a:off x="0" y="3352619"/>
            <a:ext cx="3018394" cy="1601948"/>
          </a:xfrm>
          <a:custGeom>
            <a:avLst/>
            <a:gdLst>
              <a:gd name="connsiteX0" fmla="*/ 3018394 w 3018394"/>
              <a:gd name="connsiteY0" fmla="*/ 0 h 1601948"/>
              <a:gd name="connsiteX1" fmla="*/ 3018394 w 3018394"/>
              <a:gd name="connsiteY1" fmla="*/ 75719 h 1601948"/>
              <a:gd name="connsiteX2" fmla="*/ 769532 w 3018394"/>
              <a:gd name="connsiteY2" fmla="*/ 823934 h 1601948"/>
              <a:gd name="connsiteX3" fmla="*/ 19912 w 3018394"/>
              <a:gd name="connsiteY3" fmla="*/ 1573121 h 1601948"/>
              <a:gd name="connsiteX4" fmla="*/ 0 w 3018394"/>
              <a:gd name="connsiteY4" fmla="*/ 1601948 h 1601948"/>
              <a:gd name="connsiteX5" fmla="*/ 0 w 3018394"/>
              <a:gd name="connsiteY5" fmla="*/ 1477374 h 1601948"/>
              <a:gd name="connsiteX6" fmla="*/ 129896 w 3018394"/>
              <a:gd name="connsiteY6" fmla="*/ 1316645 h 1601948"/>
              <a:gd name="connsiteX7" fmla="*/ 724101 w 3018394"/>
              <a:gd name="connsiteY7" fmla="*/ 763358 h 1601948"/>
              <a:gd name="connsiteX8" fmla="*/ 3018394 w 3018394"/>
              <a:gd name="connsiteY8" fmla="*/ 0 h 160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8394" h="1601948">
                <a:moveTo>
                  <a:pt x="3018394" y="0"/>
                </a:moveTo>
                <a:lnTo>
                  <a:pt x="3018394" y="75719"/>
                </a:lnTo>
                <a:cubicBezTo>
                  <a:pt x="2199436" y="75719"/>
                  <a:pt x="1421800" y="334463"/>
                  <a:pt x="769532" y="823934"/>
                </a:cubicBezTo>
                <a:cubicBezTo>
                  <a:pt x="485477" y="1037137"/>
                  <a:pt x="233224" y="1289174"/>
                  <a:pt x="19912" y="1573121"/>
                </a:cubicBezTo>
                <a:lnTo>
                  <a:pt x="0" y="1601948"/>
                </a:lnTo>
                <a:lnTo>
                  <a:pt x="0" y="1477374"/>
                </a:lnTo>
                <a:lnTo>
                  <a:pt x="129896" y="1316645"/>
                </a:lnTo>
                <a:cubicBezTo>
                  <a:pt x="307672" y="1111924"/>
                  <a:pt x="506760" y="926507"/>
                  <a:pt x="724101" y="763358"/>
                </a:cubicBezTo>
                <a:cubicBezTo>
                  <a:pt x="1389565" y="263936"/>
                  <a:pt x="2182886" y="0"/>
                  <a:pt x="3018394" y="0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99990">
                <a:srgbClr val="55A32E">
                  <a:alpha val="1176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3" name="Vrije vorm: vorm 92">
            <a:extLst>
              <a:ext uri="{FF2B5EF4-FFF2-40B4-BE49-F238E27FC236}">
                <a16:creationId xmlns:a16="http://schemas.microsoft.com/office/drawing/2014/main" id="{88DE1C13-9FF9-BA9E-37BD-12D6F3BF9301}"/>
              </a:ext>
            </a:extLst>
          </p:cNvPr>
          <p:cNvSpPr/>
          <p:nvPr/>
        </p:nvSpPr>
        <p:spPr>
          <a:xfrm>
            <a:off x="1" y="3668477"/>
            <a:ext cx="2285873" cy="3189523"/>
          </a:xfrm>
          <a:custGeom>
            <a:avLst/>
            <a:gdLst>
              <a:gd name="connsiteX0" fmla="*/ 0 w 2285873"/>
              <a:gd name="connsiteY0" fmla="*/ 0 h 3189523"/>
              <a:gd name="connsiteX1" fmla="*/ 249321 w 2285873"/>
              <a:gd name="connsiteY1" fmla="*/ 118354 h 3189523"/>
              <a:gd name="connsiteX2" fmla="*/ 771371 w 2285873"/>
              <a:gd name="connsiteY2" fmla="*/ 448907 h 3189523"/>
              <a:gd name="connsiteX3" fmla="*/ 1535703 w 2285873"/>
              <a:gd name="connsiteY3" fmla="*/ 1213671 h 3189523"/>
              <a:gd name="connsiteX4" fmla="*/ 2250018 w 2285873"/>
              <a:gd name="connsiteY4" fmla="*/ 2890582 h 3189523"/>
              <a:gd name="connsiteX5" fmla="*/ 2285873 w 2285873"/>
              <a:gd name="connsiteY5" fmla="*/ 3189523 h 3189523"/>
              <a:gd name="connsiteX6" fmla="*/ 2209657 w 2285873"/>
              <a:gd name="connsiteY6" fmla="*/ 3189523 h 3189523"/>
              <a:gd name="connsiteX7" fmla="*/ 2175265 w 2285873"/>
              <a:gd name="connsiteY7" fmla="*/ 2902807 h 3189523"/>
              <a:gd name="connsiteX8" fmla="*/ 1475127 w 2285873"/>
              <a:gd name="connsiteY8" fmla="*/ 1259102 h 3189523"/>
              <a:gd name="connsiteX9" fmla="*/ 725940 w 2285873"/>
              <a:gd name="connsiteY9" fmla="*/ 509482 h 3189523"/>
              <a:gd name="connsiteX10" fmla="*/ 214198 w 2285873"/>
              <a:gd name="connsiteY10" fmla="*/ 185447 h 3189523"/>
              <a:gd name="connsiteX11" fmla="*/ 0 w 2285873"/>
              <a:gd name="connsiteY11" fmla="*/ 83764 h 318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5873" h="3189523">
                <a:moveTo>
                  <a:pt x="0" y="0"/>
                </a:moveTo>
                <a:lnTo>
                  <a:pt x="249321" y="118354"/>
                </a:lnTo>
                <a:cubicBezTo>
                  <a:pt x="430459" y="213501"/>
                  <a:pt x="604924" y="323835"/>
                  <a:pt x="771371" y="448907"/>
                </a:cubicBezTo>
                <a:cubicBezTo>
                  <a:pt x="1061051" y="666545"/>
                  <a:pt x="1318172" y="923882"/>
                  <a:pt x="1535703" y="1213671"/>
                </a:cubicBezTo>
                <a:cubicBezTo>
                  <a:pt x="1910270" y="1712769"/>
                  <a:pt x="2152376" y="2283787"/>
                  <a:pt x="2250018" y="2890582"/>
                </a:cubicBezTo>
                <a:lnTo>
                  <a:pt x="2285873" y="3189523"/>
                </a:lnTo>
                <a:lnTo>
                  <a:pt x="2209657" y="3189523"/>
                </a:lnTo>
                <a:lnTo>
                  <a:pt x="2175265" y="2902807"/>
                </a:lnTo>
                <a:cubicBezTo>
                  <a:pt x="2079550" y="2308024"/>
                  <a:pt x="1842230" y="1748303"/>
                  <a:pt x="1475127" y="1259102"/>
                </a:cubicBezTo>
                <a:cubicBezTo>
                  <a:pt x="1261924" y="975047"/>
                  <a:pt x="1009887" y="722794"/>
                  <a:pt x="725940" y="509482"/>
                </a:cubicBezTo>
                <a:cubicBezTo>
                  <a:pt x="562765" y="386871"/>
                  <a:pt x="391748" y="278714"/>
                  <a:pt x="214198" y="185447"/>
                </a:cubicBezTo>
                <a:lnTo>
                  <a:pt x="0" y="83764"/>
                </a:lnTo>
                <a:close/>
              </a:path>
            </a:pathLst>
          </a:custGeom>
          <a:gradFill>
            <a:gsLst>
              <a:gs pos="0">
                <a:srgbClr val="F3FAF0"/>
              </a:gs>
              <a:gs pos="99990">
                <a:srgbClr val="55A32E">
                  <a:alpha val="1176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36AF172-1313-5BD3-0B5B-CCF80891B460}"/>
              </a:ext>
            </a:extLst>
          </p:cNvPr>
          <p:cNvSpPr/>
          <p:nvPr/>
        </p:nvSpPr>
        <p:spPr>
          <a:xfrm>
            <a:off x="-10376" y="323850"/>
            <a:ext cx="3823822" cy="3823821"/>
          </a:xfrm>
          <a:custGeom>
            <a:avLst/>
            <a:gdLst>
              <a:gd name="connsiteX0" fmla="*/ 3823822 w 3823822"/>
              <a:gd name="connsiteY0" fmla="*/ 3823822 h 3823821"/>
              <a:gd name="connsiteX1" fmla="*/ 3748103 w 3823822"/>
              <a:gd name="connsiteY1" fmla="*/ 3823822 h 3823821"/>
              <a:gd name="connsiteX2" fmla="*/ 2999888 w 3823822"/>
              <a:gd name="connsiteY2" fmla="*/ 1574960 h 3823821"/>
              <a:gd name="connsiteX3" fmla="*/ 2248862 w 3823822"/>
              <a:gd name="connsiteY3" fmla="*/ 823934 h 3823821"/>
              <a:gd name="connsiteX4" fmla="*/ 0 w 3823822"/>
              <a:gd name="connsiteY4" fmla="*/ 75719 h 3823821"/>
              <a:gd name="connsiteX5" fmla="*/ 0 w 3823822"/>
              <a:gd name="connsiteY5" fmla="*/ 0 h 3823821"/>
              <a:gd name="connsiteX6" fmla="*/ 2294293 w 3823822"/>
              <a:gd name="connsiteY6" fmla="*/ 763358 h 3823821"/>
              <a:gd name="connsiteX7" fmla="*/ 3060464 w 3823822"/>
              <a:gd name="connsiteY7" fmla="*/ 1529421 h 3823821"/>
              <a:gd name="connsiteX8" fmla="*/ 3823822 w 3823822"/>
              <a:gd name="connsiteY8" fmla="*/ 3823822 h 382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3822" h="3823821">
                <a:moveTo>
                  <a:pt x="3823822" y="3823822"/>
                </a:moveTo>
                <a:lnTo>
                  <a:pt x="3748103" y="3823822"/>
                </a:lnTo>
                <a:cubicBezTo>
                  <a:pt x="3748103" y="3004864"/>
                  <a:pt x="3489360" y="2227228"/>
                  <a:pt x="2999888" y="1574960"/>
                </a:cubicBezTo>
                <a:cubicBezTo>
                  <a:pt x="2786252" y="1290256"/>
                  <a:pt x="2533566" y="1037678"/>
                  <a:pt x="2248862" y="823934"/>
                </a:cubicBezTo>
                <a:cubicBezTo>
                  <a:pt x="1596595" y="334463"/>
                  <a:pt x="818958" y="75719"/>
                  <a:pt x="0" y="75719"/>
                </a:cubicBezTo>
                <a:lnTo>
                  <a:pt x="0" y="0"/>
                </a:lnTo>
                <a:cubicBezTo>
                  <a:pt x="835508" y="0"/>
                  <a:pt x="1628829" y="263936"/>
                  <a:pt x="2294293" y="763358"/>
                </a:cubicBezTo>
                <a:cubicBezTo>
                  <a:pt x="2584731" y="981321"/>
                  <a:pt x="2842501" y="1239091"/>
                  <a:pt x="3060464" y="1529421"/>
                </a:cubicBezTo>
                <a:cubicBezTo>
                  <a:pt x="3559886" y="2194993"/>
                  <a:pt x="3823822" y="2988314"/>
                  <a:pt x="3823822" y="3823822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5BF1FD37-CCA2-7C05-BD6B-4E074374BA9D}"/>
              </a:ext>
            </a:extLst>
          </p:cNvPr>
          <p:cNvSpPr/>
          <p:nvPr/>
        </p:nvSpPr>
        <p:spPr>
          <a:xfrm>
            <a:off x="0" y="1819762"/>
            <a:ext cx="3823822" cy="3823821"/>
          </a:xfrm>
          <a:custGeom>
            <a:avLst/>
            <a:gdLst>
              <a:gd name="connsiteX0" fmla="*/ 3823822 w 3823822"/>
              <a:gd name="connsiteY0" fmla="*/ 3823822 h 3823821"/>
              <a:gd name="connsiteX1" fmla="*/ 3748103 w 3823822"/>
              <a:gd name="connsiteY1" fmla="*/ 3823822 h 3823821"/>
              <a:gd name="connsiteX2" fmla="*/ 2998482 w 3823822"/>
              <a:gd name="connsiteY2" fmla="*/ 1573121 h 3823821"/>
              <a:gd name="connsiteX3" fmla="*/ 2250592 w 3823822"/>
              <a:gd name="connsiteY3" fmla="*/ 825232 h 3823821"/>
              <a:gd name="connsiteX4" fmla="*/ 0 w 3823822"/>
              <a:gd name="connsiteY4" fmla="*/ 75719 h 3823821"/>
              <a:gd name="connsiteX5" fmla="*/ 0 w 3823822"/>
              <a:gd name="connsiteY5" fmla="*/ 0 h 3823821"/>
              <a:gd name="connsiteX6" fmla="*/ 2296132 w 3823822"/>
              <a:gd name="connsiteY6" fmla="*/ 764764 h 3823821"/>
              <a:gd name="connsiteX7" fmla="*/ 3059058 w 3823822"/>
              <a:gd name="connsiteY7" fmla="*/ 1527690 h 3823821"/>
              <a:gd name="connsiteX8" fmla="*/ 3823822 w 3823822"/>
              <a:gd name="connsiteY8" fmla="*/ 3823822 h 382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3822" h="3823821">
                <a:moveTo>
                  <a:pt x="3823822" y="3823822"/>
                </a:moveTo>
                <a:lnTo>
                  <a:pt x="3748103" y="3823822"/>
                </a:lnTo>
                <a:cubicBezTo>
                  <a:pt x="3748103" y="3003999"/>
                  <a:pt x="3488927" y="2225821"/>
                  <a:pt x="2998482" y="1573121"/>
                </a:cubicBezTo>
                <a:cubicBezTo>
                  <a:pt x="2785495" y="1289715"/>
                  <a:pt x="2533891" y="1038111"/>
                  <a:pt x="2250592" y="825232"/>
                </a:cubicBezTo>
                <a:cubicBezTo>
                  <a:pt x="1598001" y="334895"/>
                  <a:pt x="819823" y="75719"/>
                  <a:pt x="0" y="75719"/>
                </a:cubicBezTo>
                <a:lnTo>
                  <a:pt x="0" y="0"/>
                </a:lnTo>
                <a:cubicBezTo>
                  <a:pt x="836373" y="0"/>
                  <a:pt x="1630344" y="264476"/>
                  <a:pt x="2296132" y="764764"/>
                </a:cubicBezTo>
                <a:cubicBezTo>
                  <a:pt x="2585163" y="981970"/>
                  <a:pt x="2841852" y="1238551"/>
                  <a:pt x="3059058" y="1527690"/>
                </a:cubicBezTo>
                <a:cubicBezTo>
                  <a:pt x="3559346" y="2193478"/>
                  <a:pt x="3823822" y="2987557"/>
                  <a:pt x="3823822" y="3823822"/>
                </a:cubicBez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1" name="Vrije vorm: vorm 90">
            <a:extLst>
              <a:ext uri="{FF2B5EF4-FFF2-40B4-BE49-F238E27FC236}">
                <a16:creationId xmlns:a16="http://schemas.microsoft.com/office/drawing/2014/main" id="{C38E1B9C-2671-4A03-5AC3-87CC8B2681A3}"/>
              </a:ext>
            </a:extLst>
          </p:cNvPr>
          <p:cNvSpPr/>
          <p:nvPr userDrawn="1"/>
        </p:nvSpPr>
        <p:spPr>
          <a:xfrm>
            <a:off x="0" y="1835886"/>
            <a:ext cx="1541869" cy="3068978"/>
          </a:xfrm>
          <a:custGeom>
            <a:avLst/>
            <a:gdLst>
              <a:gd name="connsiteX0" fmla="*/ 0 w 1541869"/>
              <a:gd name="connsiteY0" fmla="*/ 0 h 3068978"/>
              <a:gd name="connsiteX1" fmla="*/ 12340 w 1541869"/>
              <a:gd name="connsiteY1" fmla="*/ 8514 h 3068978"/>
              <a:gd name="connsiteX2" fmla="*/ 778511 w 1541869"/>
              <a:gd name="connsiteY2" fmla="*/ 774577 h 3068978"/>
              <a:gd name="connsiteX3" fmla="*/ 1541869 w 1541869"/>
              <a:gd name="connsiteY3" fmla="*/ 3068978 h 3068978"/>
              <a:gd name="connsiteX4" fmla="*/ 1466150 w 1541869"/>
              <a:gd name="connsiteY4" fmla="*/ 3068978 h 3068978"/>
              <a:gd name="connsiteX5" fmla="*/ 717935 w 1541869"/>
              <a:gd name="connsiteY5" fmla="*/ 820116 h 3068978"/>
              <a:gd name="connsiteX6" fmla="*/ 174324 w 1541869"/>
              <a:gd name="connsiteY6" fmla="*/ 236529 h 3068978"/>
              <a:gd name="connsiteX7" fmla="*/ 0 w 1541869"/>
              <a:gd name="connsiteY7" fmla="*/ 95803 h 306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1869" h="3068978">
                <a:moveTo>
                  <a:pt x="0" y="0"/>
                </a:moveTo>
                <a:lnTo>
                  <a:pt x="12340" y="8514"/>
                </a:lnTo>
                <a:cubicBezTo>
                  <a:pt x="302778" y="226477"/>
                  <a:pt x="560548" y="484247"/>
                  <a:pt x="778511" y="774577"/>
                </a:cubicBezTo>
                <a:cubicBezTo>
                  <a:pt x="1277934" y="1440149"/>
                  <a:pt x="1541869" y="2233470"/>
                  <a:pt x="1541869" y="3068978"/>
                </a:cubicBezTo>
                <a:lnTo>
                  <a:pt x="1466150" y="3068978"/>
                </a:lnTo>
                <a:cubicBezTo>
                  <a:pt x="1466150" y="2250020"/>
                  <a:pt x="1207406" y="1472384"/>
                  <a:pt x="717935" y="820116"/>
                </a:cubicBezTo>
                <a:cubicBezTo>
                  <a:pt x="557708" y="606588"/>
                  <a:pt x="375515" y="411070"/>
                  <a:pt x="174324" y="236529"/>
                </a:cubicBezTo>
                <a:lnTo>
                  <a:pt x="0" y="95803"/>
                </a:lnTo>
                <a:close/>
              </a:path>
            </a:pathLst>
          </a:custGeom>
          <a:gradFill>
            <a:gsLst>
              <a:gs pos="0">
                <a:srgbClr val="F3FAF0"/>
              </a:gs>
              <a:gs pos="50000">
                <a:srgbClr val="F3FAF0">
                  <a:alpha val="49804"/>
                </a:srgbClr>
              </a:gs>
              <a:gs pos="100000">
                <a:srgbClr val="F3FAF0">
                  <a:alpha val="0"/>
                </a:srgbClr>
              </a:gs>
            </a:gsLst>
            <a:lin ang="5400000" scaled="1"/>
          </a:gradFill>
          <a:ln w="108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DE4FA4CD-86B8-5D2F-9BE5-D06D5830A4E3}"/>
              </a:ext>
            </a:extLst>
          </p:cNvPr>
          <p:cNvGrpSpPr/>
          <p:nvPr userDrawn="1"/>
        </p:nvGrpSpPr>
        <p:grpSpPr>
          <a:xfrm>
            <a:off x="1436100" y="268654"/>
            <a:ext cx="151965" cy="151965"/>
            <a:chOff x="1436100" y="268654"/>
            <a:chExt cx="151965" cy="151965"/>
          </a:xfrm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D68D67D-3A99-0080-B1F5-23ABF58C749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4E5C3AE7-6AAB-6EA4-9D49-942D82E1682F}"/>
                </a:ext>
              </a:extLst>
            </p:cNvPr>
            <p:cNvSpPr/>
            <p:nvPr/>
          </p:nvSpPr>
          <p:spPr>
            <a:xfrm>
              <a:off x="1436100" y="268654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49695 w 167268"/>
                <a:gd name="connsiteY6" fmla="*/ 84117 h 167268"/>
                <a:gd name="connsiteX7" fmla="*/ 59732 w 167268"/>
                <a:gd name="connsiteY7" fmla="*/ 59732 h 167268"/>
                <a:gd name="connsiteX8" fmla="*/ 107523 w 167268"/>
                <a:gd name="connsiteY8" fmla="*/ 59732 h 167268"/>
                <a:gd name="connsiteX9" fmla="*/ 107523 w 167268"/>
                <a:gd name="connsiteY9" fmla="*/ 10752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7350"/>
                    <a:pt x="49959" y="102591"/>
                    <a:pt x="49695" y="84117"/>
                  </a:cubicBezTo>
                  <a:cubicBezTo>
                    <a:pt x="49552" y="74957"/>
                    <a:pt x="53185" y="66143"/>
                    <a:pt x="59732" y="59732"/>
                  </a:cubicBezTo>
                  <a:cubicBezTo>
                    <a:pt x="72934" y="46534"/>
                    <a:pt x="94321" y="46534"/>
                    <a:pt x="107523" y="59732"/>
                  </a:cubicBezTo>
                  <a:cubicBezTo>
                    <a:pt x="120725" y="72929"/>
                    <a:pt x="120725" y="94325"/>
                    <a:pt x="107523" y="107523"/>
                  </a:cubicBezTo>
                  <a:cubicBezTo>
                    <a:pt x="101131" y="113745"/>
                    <a:pt x="92540" y="117182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5" name="Vrije vorm: vorm 44">
            <a:extLst>
              <a:ext uri="{FF2B5EF4-FFF2-40B4-BE49-F238E27FC236}">
                <a16:creationId xmlns:a16="http://schemas.microsoft.com/office/drawing/2014/main" id="{C4C69539-A594-FD56-6A35-58FF5FCE785E}"/>
              </a:ext>
            </a:extLst>
          </p:cNvPr>
          <p:cNvSpPr/>
          <p:nvPr/>
        </p:nvSpPr>
        <p:spPr>
          <a:xfrm>
            <a:off x="2955752" y="268654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49695 w 167268"/>
              <a:gd name="connsiteY6" fmla="*/ 84117 h 167268"/>
              <a:gd name="connsiteX7" fmla="*/ 59732 w 167268"/>
              <a:gd name="connsiteY7" fmla="*/ 59732 h 167268"/>
              <a:gd name="connsiteX8" fmla="*/ 107523 w 167268"/>
              <a:gd name="connsiteY8" fmla="*/ 59732 h 167268"/>
              <a:gd name="connsiteX9" fmla="*/ 107523 w 167268"/>
              <a:gd name="connsiteY9" fmla="*/ 10752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7350"/>
                  <a:pt x="49959" y="102591"/>
                  <a:pt x="49695" y="84117"/>
                </a:cubicBezTo>
                <a:cubicBezTo>
                  <a:pt x="49552" y="74957"/>
                  <a:pt x="53185" y="66143"/>
                  <a:pt x="59732" y="59732"/>
                </a:cubicBezTo>
                <a:cubicBezTo>
                  <a:pt x="72934" y="46534"/>
                  <a:pt x="94321" y="46534"/>
                  <a:pt x="107523" y="59732"/>
                </a:cubicBezTo>
                <a:cubicBezTo>
                  <a:pt x="120725" y="72929"/>
                  <a:pt x="120725" y="94325"/>
                  <a:pt x="107523" y="107523"/>
                </a:cubicBezTo>
                <a:cubicBezTo>
                  <a:pt x="101131" y="113745"/>
                  <a:pt x="92540" y="117182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 dirty="0"/>
          </a:p>
        </p:txBody>
      </p:sp>
      <p:grpSp>
        <p:nvGrpSpPr>
          <p:cNvPr id="163" name="Groep 162">
            <a:extLst>
              <a:ext uri="{FF2B5EF4-FFF2-40B4-BE49-F238E27FC236}">
                <a16:creationId xmlns:a16="http://schemas.microsoft.com/office/drawing/2014/main" id="{8731AB22-EB0B-7705-3405-9855734AEAE6}"/>
              </a:ext>
            </a:extLst>
          </p:cNvPr>
          <p:cNvGrpSpPr/>
          <p:nvPr userDrawn="1"/>
        </p:nvGrpSpPr>
        <p:grpSpPr>
          <a:xfrm>
            <a:off x="676275" y="1028479"/>
            <a:ext cx="151965" cy="151965"/>
            <a:chOff x="676275" y="1028479"/>
            <a:chExt cx="151965" cy="151965"/>
          </a:xfrm>
        </p:grpSpPr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B721ED27-068D-A9AD-5F1D-E603301402F7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3EC05E37-E9A5-5895-70A3-26FBCAC9FDF8}"/>
                </a:ext>
              </a:extLst>
            </p:cNvPr>
            <p:cNvSpPr/>
            <p:nvPr/>
          </p:nvSpPr>
          <p:spPr>
            <a:xfrm>
              <a:off x="676275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9732 w 167268"/>
                <a:gd name="connsiteY6" fmla="*/ 107284 h 167268"/>
                <a:gd name="connsiteX7" fmla="*/ 59254 w 167268"/>
                <a:gd name="connsiteY7" fmla="*/ 59975 h 167268"/>
                <a:gd name="connsiteX8" fmla="*/ 59732 w 167268"/>
                <a:gd name="connsiteY8" fmla="*/ 59493 h 167268"/>
                <a:gd name="connsiteX9" fmla="*/ 107045 w 167268"/>
                <a:gd name="connsiteY9" fmla="*/ 59010 h 167268"/>
                <a:gd name="connsiteX10" fmla="*/ 107523 w 167268"/>
                <a:gd name="connsiteY10" fmla="*/ 59493 h 167268"/>
                <a:gd name="connsiteX11" fmla="*/ 108001 w 167268"/>
                <a:gd name="connsiteY11" fmla="*/ 106801 h 167268"/>
                <a:gd name="connsiteX12" fmla="*/ 107523 w 167268"/>
                <a:gd name="connsiteY12" fmla="*/ 107284 h 167268"/>
                <a:gd name="connsiteX13" fmla="*/ 83627 w 167268"/>
                <a:gd name="connsiteY13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74678" y="117093"/>
                    <a:pt x="66100" y="113572"/>
                    <a:pt x="59732" y="107284"/>
                  </a:cubicBezTo>
                  <a:cubicBezTo>
                    <a:pt x="46529" y="94354"/>
                    <a:pt x="46315" y="73173"/>
                    <a:pt x="59254" y="59975"/>
                  </a:cubicBezTo>
                  <a:cubicBezTo>
                    <a:pt x="59409" y="59813"/>
                    <a:pt x="59564" y="59652"/>
                    <a:pt x="59732" y="59493"/>
                  </a:cubicBezTo>
                  <a:cubicBezTo>
                    <a:pt x="72659" y="46295"/>
                    <a:pt x="93843" y="46079"/>
                    <a:pt x="107045" y="59010"/>
                  </a:cubicBezTo>
                  <a:cubicBezTo>
                    <a:pt x="107200" y="59169"/>
                    <a:pt x="107367" y="59330"/>
                    <a:pt x="107523" y="59493"/>
                  </a:cubicBezTo>
                  <a:cubicBezTo>
                    <a:pt x="120725" y="72424"/>
                    <a:pt x="120940" y="93603"/>
                    <a:pt x="108001" y="106801"/>
                  </a:cubicBezTo>
                  <a:cubicBezTo>
                    <a:pt x="107845" y="106963"/>
                    <a:pt x="107690" y="107125"/>
                    <a:pt x="107523" y="107284"/>
                  </a:cubicBezTo>
                  <a:cubicBezTo>
                    <a:pt x="101155" y="113572"/>
                    <a:pt x="92576" y="117093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57" name="Groep 156">
            <a:extLst>
              <a:ext uri="{FF2B5EF4-FFF2-40B4-BE49-F238E27FC236}">
                <a16:creationId xmlns:a16="http://schemas.microsoft.com/office/drawing/2014/main" id="{0B80B5B9-7165-F285-68BA-300394543AC2}"/>
              </a:ext>
            </a:extLst>
          </p:cNvPr>
          <p:cNvGrpSpPr/>
          <p:nvPr userDrawn="1"/>
        </p:nvGrpSpPr>
        <p:grpSpPr>
          <a:xfrm>
            <a:off x="2195927" y="1028479"/>
            <a:ext cx="151965" cy="151965"/>
            <a:chOff x="2195927" y="1028479"/>
            <a:chExt cx="151965" cy="151965"/>
          </a:xfrm>
        </p:grpSpPr>
        <p:sp>
          <p:nvSpPr>
            <p:cNvPr id="56" name="Vrije vorm: vorm 55">
              <a:extLst>
                <a:ext uri="{FF2B5EF4-FFF2-40B4-BE49-F238E27FC236}">
                  <a16:creationId xmlns:a16="http://schemas.microsoft.com/office/drawing/2014/main" id="{ECCEBEA7-6B2E-AA98-177C-74E7A9DD60EB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" name="Vrije vorm: vorm 56">
              <a:extLst>
                <a:ext uri="{FF2B5EF4-FFF2-40B4-BE49-F238E27FC236}">
                  <a16:creationId xmlns:a16="http://schemas.microsoft.com/office/drawing/2014/main" id="{2AF6DBA9-A6EF-A638-E228-9F1A50B158A5}"/>
                </a:ext>
              </a:extLst>
            </p:cNvPr>
            <p:cNvSpPr/>
            <p:nvPr/>
          </p:nvSpPr>
          <p:spPr>
            <a:xfrm>
              <a:off x="2195927" y="1028479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7 h 167268"/>
                <a:gd name="connsiteX7" fmla="*/ 84105 w 167268"/>
                <a:gd name="connsiteY7" fmla="*/ 50175 h 167268"/>
                <a:gd name="connsiteX8" fmla="*/ 117320 w 167268"/>
                <a:gd name="connsiteY8" fmla="*/ 83869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8"/>
                    <a:pt x="50281" y="101863"/>
                    <a:pt x="50412" y="83387"/>
                  </a:cubicBezTo>
                  <a:cubicBezTo>
                    <a:pt x="50544" y="64912"/>
                    <a:pt x="65634" y="50042"/>
                    <a:pt x="84105" y="50175"/>
                  </a:cubicBezTo>
                  <a:cubicBezTo>
                    <a:pt x="102588" y="50309"/>
                    <a:pt x="117451" y="65393"/>
                    <a:pt x="117320" y="83869"/>
                  </a:cubicBezTo>
                  <a:cubicBezTo>
                    <a:pt x="117260" y="92657"/>
                    <a:pt x="113736" y="101068"/>
                    <a:pt x="107523" y="107284"/>
                  </a:cubicBezTo>
                  <a:cubicBezTo>
                    <a:pt x="101178" y="113593"/>
                    <a:pt x="92576" y="117119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7B7D2BA0-D05A-A0A2-0B6B-6A26CC015F37}"/>
              </a:ext>
            </a:extLst>
          </p:cNvPr>
          <p:cNvGrpSpPr/>
          <p:nvPr userDrawn="1"/>
        </p:nvGrpSpPr>
        <p:grpSpPr>
          <a:xfrm>
            <a:off x="1436100" y="1788305"/>
            <a:ext cx="151965" cy="151965"/>
            <a:chOff x="1436100" y="1788305"/>
            <a:chExt cx="151965" cy="151965"/>
          </a:xfrm>
        </p:grpSpPr>
        <p:sp>
          <p:nvSpPr>
            <p:cNvPr id="68" name="Vrije vorm: vorm 67">
              <a:extLst>
                <a:ext uri="{FF2B5EF4-FFF2-40B4-BE49-F238E27FC236}">
                  <a16:creationId xmlns:a16="http://schemas.microsoft.com/office/drawing/2014/main" id="{8A125716-26D8-31F5-8C30-D9F2919D2C94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69" name="Vrije vorm: vorm 68">
              <a:extLst>
                <a:ext uri="{FF2B5EF4-FFF2-40B4-BE49-F238E27FC236}">
                  <a16:creationId xmlns:a16="http://schemas.microsoft.com/office/drawing/2014/main" id="{BB004EFC-EFCE-790B-285E-3BE07FAE7556}"/>
                </a:ext>
              </a:extLst>
            </p:cNvPr>
            <p:cNvSpPr/>
            <p:nvPr/>
          </p:nvSpPr>
          <p:spPr>
            <a:xfrm>
              <a:off x="1436100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58" name="Groep 157">
            <a:extLst>
              <a:ext uri="{FF2B5EF4-FFF2-40B4-BE49-F238E27FC236}">
                <a16:creationId xmlns:a16="http://schemas.microsoft.com/office/drawing/2014/main" id="{984FA816-DE39-A0E1-8328-81C54E0D0358}"/>
              </a:ext>
            </a:extLst>
          </p:cNvPr>
          <p:cNvGrpSpPr/>
          <p:nvPr userDrawn="1"/>
        </p:nvGrpSpPr>
        <p:grpSpPr>
          <a:xfrm>
            <a:off x="2955752" y="1788305"/>
            <a:ext cx="151965" cy="151965"/>
            <a:chOff x="2955752" y="1788305"/>
            <a:chExt cx="151965" cy="151965"/>
          </a:xfrm>
        </p:grpSpPr>
        <p:sp>
          <p:nvSpPr>
            <p:cNvPr id="70" name="Vrije vorm: vorm 69">
              <a:extLst>
                <a:ext uri="{FF2B5EF4-FFF2-40B4-BE49-F238E27FC236}">
                  <a16:creationId xmlns:a16="http://schemas.microsoft.com/office/drawing/2014/main" id="{AD86F847-8E61-1D6F-78D0-FB5A19372180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Vrije vorm: vorm 70">
              <a:extLst>
                <a:ext uri="{FF2B5EF4-FFF2-40B4-BE49-F238E27FC236}">
                  <a16:creationId xmlns:a16="http://schemas.microsoft.com/office/drawing/2014/main" id="{FDEAE792-505A-B947-5B3D-F2D7F7551D23}"/>
                </a:ext>
              </a:extLst>
            </p:cNvPr>
            <p:cNvSpPr/>
            <p:nvPr/>
          </p:nvSpPr>
          <p:spPr>
            <a:xfrm>
              <a:off x="2955752" y="178830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B0A7183E-C35F-6C61-AEE0-F1C935378057}"/>
              </a:ext>
            </a:extLst>
          </p:cNvPr>
          <p:cNvGrpSpPr/>
          <p:nvPr userDrawn="1"/>
        </p:nvGrpSpPr>
        <p:grpSpPr>
          <a:xfrm>
            <a:off x="676275" y="2548131"/>
            <a:ext cx="151965" cy="151965"/>
            <a:chOff x="676275" y="2548131"/>
            <a:chExt cx="151965" cy="151965"/>
          </a:xfrm>
        </p:grpSpPr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D2E2D6AA-4CA8-D20E-CBDB-5434A2E39CED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4301B2DD-311B-2255-EA5B-04951991C33C}"/>
                </a:ext>
              </a:extLst>
            </p:cNvPr>
            <p:cNvSpPr/>
            <p:nvPr/>
          </p:nvSpPr>
          <p:spPr>
            <a:xfrm>
              <a:off x="676275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1" name="Groep 160">
            <a:extLst>
              <a:ext uri="{FF2B5EF4-FFF2-40B4-BE49-F238E27FC236}">
                <a16:creationId xmlns:a16="http://schemas.microsoft.com/office/drawing/2014/main" id="{CE4F4FA7-E506-2F57-F370-F6834CB0762A}"/>
              </a:ext>
            </a:extLst>
          </p:cNvPr>
          <p:cNvGrpSpPr/>
          <p:nvPr userDrawn="1"/>
        </p:nvGrpSpPr>
        <p:grpSpPr>
          <a:xfrm>
            <a:off x="2195927" y="2548131"/>
            <a:ext cx="151965" cy="151965"/>
            <a:chOff x="2195927" y="2548131"/>
            <a:chExt cx="151965" cy="151965"/>
          </a:xfrm>
        </p:grpSpPr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567D651F-B8AF-EB1B-946A-90EC4F80C48D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C58E6801-4084-0EAD-A0FE-E6C5FE4198EF}"/>
                </a:ext>
              </a:extLst>
            </p:cNvPr>
            <p:cNvSpPr/>
            <p:nvPr/>
          </p:nvSpPr>
          <p:spPr>
            <a:xfrm>
              <a:off x="2195927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0" name="Groep 159">
            <a:extLst>
              <a:ext uri="{FF2B5EF4-FFF2-40B4-BE49-F238E27FC236}">
                <a16:creationId xmlns:a16="http://schemas.microsoft.com/office/drawing/2014/main" id="{C9687D3C-EE2D-58ED-5ED2-6F58BFF75D3D}"/>
              </a:ext>
            </a:extLst>
          </p:cNvPr>
          <p:cNvGrpSpPr/>
          <p:nvPr userDrawn="1"/>
        </p:nvGrpSpPr>
        <p:grpSpPr>
          <a:xfrm>
            <a:off x="3715579" y="2548131"/>
            <a:ext cx="151965" cy="151965"/>
            <a:chOff x="3715579" y="2548131"/>
            <a:chExt cx="151965" cy="151965"/>
          </a:xfrm>
        </p:grpSpPr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9CFB7428-1640-7106-71E3-CEEC9C2199A2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639F2F6-22F6-E6C0-30E7-C9A4563FD620}"/>
                </a:ext>
              </a:extLst>
            </p:cNvPr>
            <p:cNvSpPr/>
            <p:nvPr/>
          </p:nvSpPr>
          <p:spPr>
            <a:xfrm>
              <a:off x="3715579" y="2548131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3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3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5" name="Groep 164">
            <a:extLst>
              <a:ext uri="{FF2B5EF4-FFF2-40B4-BE49-F238E27FC236}">
                <a16:creationId xmlns:a16="http://schemas.microsoft.com/office/drawing/2014/main" id="{03DF1EB7-0FEA-269F-398C-FE1B27505950}"/>
              </a:ext>
            </a:extLst>
          </p:cNvPr>
          <p:cNvGrpSpPr/>
          <p:nvPr userDrawn="1"/>
        </p:nvGrpSpPr>
        <p:grpSpPr>
          <a:xfrm>
            <a:off x="1436100" y="3307957"/>
            <a:ext cx="151965" cy="151965"/>
            <a:chOff x="1436100" y="3307957"/>
            <a:chExt cx="151965" cy="151965"/>
          </a:xfrm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5E364CBB-B959-5E3F-73C1-837472B06288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D16A07E-9EFA-E89B-BC1C-46C9F7A82B72}"/>
                </a:ext>
              </a:extLst>
            </p:cNvPr>
            <p:cNvSpPr/>
            <p:nvPr/>
          </p:nvSpPr>
          <p:spPr>
            <a:xfrm>
              <a:off x="1436100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66" name="Groep 165">
            <a:extLst>
              <a:ext uri="{FF2B5EF4-FFF2-40B4-BE49-F238E27FC236}">
                <a16:creationId xmlns:a16="http://schemas.microsoft.com/office/drawing/2014/main" id="{C1B70BE9-407A-0E6A-3837-8939A0171A04}"/>
              </a:ext>
            </a:extLst>
          </p:cNvPr>
          <p:cNvGrpSpPr/>
          <p:nvPr userDrawn="1"/>
        </p:nvGrpSpPr>
        <p:grpSpPr>
          <a:xfrm>
            <a:off x="2955752" y="3307957"/>
            <a:ext cx="151965" cy="151965"/>
            <a:chOff x="2955752" y="3307957"/>
            <a:chExt cx="151965" cy="151965"/>
          </a:xfrm>
        </p:grpSpPr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F45089-4D4B-BB1C-967C-CCCB812909CD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FEB8741D-9861-0DD8-5ED8-7FA803D11C83}"/>
                </a:ext>
              </a:extLst>
            </p:cNvPr>
            <p:cNvSpPr/>
            <p:nvPr/>
          </p:nvSpPr>
          <p:spPr>
            <a:xfrm>
              <a:off x="2955752" y="3307957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1B6FD9A4-DACA-37B9-98F4-C71FEFD0B974}"/>
              </a:ext>
            </a:extLst>
          </p:cNvPr>
          <p:cNvGrpSpPr/>
          <p:nvPr userDrawn="1"/>
        </p:nvGrpSpPr>
        <p:grpSpPr>
          <a:xfrm>
            <a:off x="2195927" y="4067783"/>
            <a:ext cx="151965" cy="151965"/>
            <a:chOff x="2195927" y="4067783"/>
            <a:chExt cx="151965" cy="151965"/>
          </a:xfrm>
        </p:grpSpPr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CCED135B-B3C7-89A4-FFCF-16DF9B96CF81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>
                <a:alpha val="20000"/>
              </a:srgb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86E06E43-40C0-FE50-372F-270A08CD1B3D}"/>
                </a:ext>
              </a:extLst>
            </p:cNvPr>
            <p:cNvSpPr/>
            <p:nvPr/>
          </p:nvSpPr>
          <p:spPr>
            <a:xfrm>
              <a:off x="2195927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69" name="Groep 168">
            <a:extLst>
              <a:ext uri="{FF2B5EF4-FFF2-40B4-BE49-F238E27FC236}">
                <a16:creationId xmlns:a16="http://schemas.microsoft.com/office/drawing/2014/main" id="{5A57400C-83D1-42EE-0DA7-984A6AF4083F}"/>
              </a:ext>
            </a:extLst>
          </p:cNvPr>
          <p:cNvGrpSpPr/>
          <p:nvPr userDrawn="1"/>
        </p:nvGrpSpPr>
        <p:grpSpPr>
          <a:xfrm>
            <a:off x="3715579" y="4067783"/>
            <a:ext cx="151965" cy="151965"/>
            <a:chOff x="3715579" y="4067783"/>
            <a:chExt cx="151965" cy="151965"/>
          </a:xfrm>
        </p:grpSpPr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EABEDE96-38F2-5BAA-68C2-E6590E25BE89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176FE4EA-22C5-CD7D-7E9E-873C98741317}"/>
                </a:ext>
              </a:extLst>
            </p:cNvPr>
            <p:cNvSpPr/>
            <p:nvPr/>
          </p:nvSpPr>
          <p:spPr>
            <a:xfrm>
              <a:off x="3715579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FC4D7A25-396F-3AFA-1066-5827587DA31B}"/>
              </a:ext>
            </a:extLst>
          </p:cNvPr>
          <p:cNvGrpSpPr/>
          <p:nvPr userDrawn="1"/>
        </p:nvGrpSpPr>
        <p:grpSpPr>
          <a:xfrm>
            <a:off x="1436100" y="4827608"/>
            <a:ext cx="151965" cy="151965"/>
            <a:chOff x="1436100" y="4827608"/>
            <a:chExt cx="151965" cy="151965"/>
          </a:xfrm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99BE0C3-DDCF-3D29-E6AA-729C69DF8DCA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95341127-ED96-6205-BED2-8464D0EF171F}"/>
                </a:ext>
              </a:extLst>
            </p:cNvPr>
            <p:cNvSpPr/>
            <p:nvPr/>
          </p:nvSpPr>
          <p:spPr>
            <a:xfrm>
              <a:off x="1436100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28B60DA0-1E7D-BC41-6366-B45B6A63782F}"/>
              </a:ext>
            </a:extLst>
          </p:cNvPr>
          <p:cNvGrpSpPr/>
          <p:nvPr userDrawn="1"/>
        </p:nvGrpSpPr>
        <p:grpSpPr>
          <a:xfrm>
            <a:off x="2955752" y="4827608"/>
            <a:ext cx="151965" cy="151965"/>
            <a:chOff x="2955752" y="4827608"/>
            <a:chExt cx="151965" cy="151965"/>
          </a:xfrm>
        </p:grpSpPr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BB71F70-ACAD-5A30-7281-776037A25D62}"/>
                </a:ext>
              </a:extLst>
            </p:cNvPr>
            <p:cNvSpPr/>
            <p:nvPr userDrawn="1"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D68C5F5-57DF-AB10-6C5B-3431B86D4D32}"/>
                </a:ext>
              </a:extLst>
            </p:cNvPr>
            <p:cNvSpPr/>
            <p:nvPr/>
          </p:nvSpPr>
          <p:spPr>
            <a:xfrm>
              <a:off x="2955752" y="4827608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33" name="Vrije vorm: vorm 132">
            <a:extLst>
              <a:ext uri="{FF2B5EF4-FFF2-40B4-BE49-F238E27FC236}">
                <a16:creationId xmlns:a16="http://schemas.microsoft.com/office/drawing/2014/main" id="{C60C56A3-815B-AE9B-03C5-7AF6E64A4793}"/>
              </a:ext>
            </a:extLst>
          </p:cNvPr>
          <p:cNvSpPr/>
          <p:nvPr/>
        </p:nvSpPr>
        <p:spPr>
          <a:xfrm>
            <a:off x="676275" y="5587435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5" y="101071"/>
                  <a:pt x="107523" y="107284"/>
                </a:cubicBezTo>
                <a:cubicBezTo>
                  <a:pt x="101202" y="113628"/>
                  <a:pt x="92588" y="117165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F144AE15-1859-C558-5995-5A64A15E93E7}"/>
              </a:ext>
            </a:extLst>
          </p:cNvPr>
          <p:cNvGrpSpPr/>
          <p:nvPr userDrawn="1"/>
        </p:nvGrpSpPr>
        <p:grpSpPr>
          <a:xfrm>
            <a:off x="2195927" y="5587435"/>
            <a:ext cx="151965" cy="151965"/>
            <a:chOff x="2195927" y="5587435"/>
            <a:chExt cx="151965" cy="151965"/>
          </a:xfrm>
        </p:grpSpPr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A4DC19E-7F78-D7B2-1F34-4DF8F33D195D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>
                <a:alpha val="20000"/>
              </a:srgb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E5D83847-8FB2-630F-4432-B7C10E2FC3C2}"/>
                </a:ext>
              </a:extLst>
            </p:cNvPr>
            <p:cNvSpPr/>
            <p:nvPr/>
          </p:nvSpPr>
          <p:spPr>
            <a:xfrm>
              <a:off x="2195927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9468737-5BF2-67A4-F738-FC0A3656D10C}"/>
              </a:ext>
            </a:extLst>
          </p:cNvPr>
          <p:cNvGrpSpPr/>
          <p:nvPr userDrawn="1"/>
        </p:nvGrpSpPr>
        <p:grpSpPr>
          <a:xfrm>
            <a:off x="3715579" y="5587435"/>
            <a:ext cx="151965" cy="151965"/>
            <a:chOff x="3715579" y="5587435"/>
            <a:chExt cx="151965" cy="151965"/>
          </a:xfrm>
        </p:grpSpPr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F97241AD-ECDD-F220-12EA-3C2C973141B2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54FAEAC3-B54A-3D25-2565-095439C1DC7D}"/>
                </a:ext>
              </a:extLst>
            </p:cNvPr>
            <p:cNvSpPr/>
            <p:nvPr/>
          </p:nvSpPr>
          <p:spPr>
            <a:xfrm>
              <a:off x="3715579" y="5587435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6" y="101071"/>
                    <a:pt x="107523" y="107284"/>
                  </a:cubicBezTo>
                  <a:cubicBezTo>
                    <a:pt x="101202" y="113640"/>
                    <a:pt x="92588" y="117177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C575942B-F4ED-A097-3F6C-66CFF5E59E26}"/>
              </a:ext>
            </a:extLst>
          </p:cNvPr>
          <p:cNvGrpSpPr/>
          <p:nvPr userDrawn="1"/>
        </p:nvGrpSpPr>
        <p:grpSpPr>
          <a:xfrm>
            <a:off x="1436100" y="6347260"/>
            <a:ext cx="151965" cy="151965"/>
            <a:chOff x="1436100" y="6347260"/>
            <a:chExt cx="151965" cy="151965"/>
          </a:xfrm>
        </p:grpSpPr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AD87F1-07C6-9CC6-D5AA-74F12BF3245E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DE56784E-09B2-7D5E-6A60-1DFCF78DEF8F}"/>
                </a:ext>
              </a:extLst>
            </p:cNvPr>
            <p:cNvSpPr/>
            <p:nvPr/>
          </p:nvSpPr>
          <p:spPr>
            <a:xfrm>
              <a:off x="1436100" y="6347260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3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59"/>
                    <a:pt x="113736" y="101071"/>
                    <a:pt x="107523" y="107283"/>
                  </a:cubicBezTo>
                  <a:cubicBezTo>
                    <a:pt x="101202" y="113640"/>
                    <a:pt x="92588" y="117176"/>
                    <a:pt x="83627" y="11708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sp>
        <p:nvSpPr>
          <p:cNvPr id="149" name="Vrije vorm: vorm 148">
            <a:extLst>
              <a:ext uri="{FF2B5EF4-FFF2-40B4-BE49-F238E27FC236}">
                <a16:creationId xmlns:a16="http://schemas.microsoft.com/office/drawing/2014/main" id="{65BD0B66-BE91-1D3C-EE40-4FBD0E849A73}"/>
              </a:ext>
            </a:extLst>
          </p:cNvPr>
          <p:cNvSpPr/>
          <p:nvPr/>
        </p:nvSpPr>
        <p:spPr>
          <a:xfrm>
            <a:off x="2955752" y="634726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4 h 167268"/>
              <a:gd name="connsiteX8" fmla="*/ 117320 w 167268"/>
              <a:gd name="connsiteY8" fmla="*/ 83866 h 167268"/>
              <a:gd name="connsiteX9" fmla="*/ 107523 w 167268"/>
              <a:gd name="connsiteY9" fmla="*/ 107283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4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59"/>
                  <a:pt x="113736" y="101071"/>
                  <a:pt x="107523" y="107283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5" name="Vrije vorm: vorm 184">
            <a:extLst>
              <a:ext uri="{FF2B5EF4-FFF2-40B4-BE49-F238E27FC236}">
                <a16:creationId xmlns:a16="http://schemas.microsoft.com/office/drawing/2014/main" id="{1B13F80D-F64F-411F-E09B-DEACB0B05A73}"/>
              </a:ext>
            </a:extLst>
          </p:cNvPr>
          <p:cNvSpPr/>
          <p:nvPr/>
        </p:nvSpPr>
        <p:spPr>
          <a:xfrm>
            <a:off x="3715579" y="1029850"/>
            <a:ext cx="151965" cy="151965"/>
          </a:xfrm>
          <a:custGeom>
            <a:avLst/>
            <a:gdLst>
              <a:gd name="connsiteX0" fmla="*/ 83627 w 167268"/>
              <a:gd name="connsiteY0" fmla="*/ -7 h 167268"/>
              <a:gd name="connsiteX1" fmla="*/ -7 w 167268"/>
              <a:gd name="connsiteY1" fmla="*/ 83627 h 167268"/>
              <a:gd name="connsiteX2" fmla="*/ 83627 w 167268"/>
              <a:gd name="connsiteY2" fmla="*/ 167261 h 167268"/>
              <a:gd name="connsiteX3" fmla="*/ 167261 w 167268"/>
              <a:gd name="connsiteY3" fmla="*/ 83627 h 167268"/>
              <a:gd name="connsiteX4" fmla="*/ 83627 w 167268"/>
              <a:gd name="connsiteY4" fmla="*/ -7 h 167268"/>
              <a:gd name="connsiteX5" fmla="*/ 83627 w 167268"/>
              <a:gd name="connsiteY5" fmla="*/ 117081 h 167268"/>
              <a:gd name="connsiteX6" fmla="*/ 50412 w 167268"/>
              <a:gd name="connsiteY6" fmla="*/ 83388 h 167268"/>
              <a:gd name="connsiteX7" fmla="*/ 84105 w 167268"/>
              <a:gd name="connsiteY7" fmla="*/ 50173 h 167268"/>
              <a:gd name="connsiteX8" fmla="*/ 117320 w 167268"/>
              <a:gd name="connsiteY8" fmla="*/ 83866 h 167268"/>
              <a:gd name="connsiteX9" fmla="*/ 107523 w 167268"/>
              <a:gd name="connsiteY9" fmla="*/ 107284 h 167268"/>
              <a:gd name="connsiteX10" fmla="*/ 83627 w 167268"/>
              <a:gd name="connsiteY10" fmla="*/ 117081 h 167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268" h="167268">
                <a:moveTo>
                  <a:pt x="83627" y="-7"/>
                </a:moveTo>
                <a:cubicBezTo>
                  <a:pt x="37437" y="-7"/>
                  <a:pt x="-7" y="37437"/>
                  <a:pt x="-7" y="83627"/>
                </a:cubicBezTo>
                <a:cubicBezTo>
                  <a:pt x="-7" y="129817"/>
                  <a:pt x="37437" y="167261"/>
                  <a:pt x="83627" y="167261"/>
                </a:cubicBezTo>
                <a:cubicBezTo>
                  <a:pt x="129817" y="167261"/>
                  <a:pt x="167261" y="129817"/>
                  <a:pt x="167261" y="83627"/>
                </a:cubicBezTo>
                <a:cubicBezTo>
                  <a:pt x="167261" y="37437"/>
                  <a:pt x="129817" y="-7"/>
                  <a:pt x="83627" y="-7"/>
                </a:cubicBezTo>
                <a:close/>
                <a:moveTo>
                  <a:pt x="83627" y="117081"/>
                </a:moveTo>
                <a:cubicBezTo>
                  <a:pt x="65156" y="116949"/>
                  <a:pt x="50281" y="101859"/>
                  <a:pt x="50412" y="83388"/>
                </a:cubicBezTo>
                <a:cubicBezTo>
                  <a:pt x="50544" y="64917"/>
                  <a:pt x="65634" y="50042"/>
                  <a:pt x="84105" y="50173"/>
                </a:cubicBezTo>
                <a:cubicBezTo>
                  <a:pt x="102588" y="50305"/>
                  <a:pt x="117451" y="65395"/>
                  <a:pt x="117320" y="83866"/>
                </a:cubicBezTo>
                <a:cubicBezTo>
                  <a:pt x="117260" y="92660"/>
                  <a:pt x="113736" y="101071"/>
                  <a:pt x="107523" y="107284"/>
                </a:cubicBezTo>
                <a:cubicBezTo>
                  <a:pt x="101202" y="113640"/>
                  <a:pt x="92588" y="117176"/>
                  <a:pt x="83627" y="1170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194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90" name="Vrije vorm: vorm 189">
            <a:extLst>
              <a:ext uri="{FF2B5EF4-FFF2-40B4-BE49-F238E27FC236}">
                <a16:creationId xmlns:a16="http://schemas.microsoft.com/office/drawing/2014/main" id="{CB2408CD-4200-C813-A0A5-7865C44B31FF}"/>
              </a:ext>
            </a:extLst>
          </p:cNvPr>
          <p:cNvSpPr/>
          <p:nvPr/>
        </p:nvSpPr>
        <p:spPr>
          <a:xfrm>
            <a:off x="5159247" y="3039403"/>
            <a:ext cx="2216828" cy="779193"/>
          </a:xfrm>
          <a:custGeom>
            <a:avLst/>
            <a:gdLst>
              <a:gd name="connsiteX0" fmla="*/ 1023336 w 1241615"/>
              <a:gd name="connsiteY0" fmla="*/ 283281 h 436415"/>
              <a:gd name="connsiteX1" fmla="*/ 958240 w 1241615"/>
              <a:gd name="connsiteY1" fmla="*/ 218184 h 436415"/>
              <a:gd name="connsiteX2" fmla="*/ 1023336 w 1241615"/>
              <a:gd name="connsiteY2" fmla="*/ 153087 h 436415"/>
              <a:gd name="connsiteX3" fmla="*/ 1088433 w 1241615"/>
              <a:gd name="connsiteY3" fmla="*/ 218184 h 436415"/>
              <a:gd name="connsiteX4" fmla="*/ 1023336 w 1241615"/>
              <a:gd name="connsiteY4" fmla="*/ 283281 h 436415"/>
              <a:gd name="connsiteX5" fmla="*/ 1023336 w 1241615"/>
              <a:gd name="connsiteY5" fmla="*/ 0 h 436415"/>
              <a:gd name="connsiteX6" fmla="*/ 808403 w 1241615"/>
              <a:gd name="connsiteY6" fmla="*/ 180235 h 436415"/>
              <a:gd name="connsiteX7" fmla="*/ 808403 w 1241615"/>
              <a:gd name="connsiteY7" fmla="*/ 53769 h 436415"/>
              <a:gd name="connsiteX8" fmla="*/ 761899 w 1241615"/>
              <a:gd name="connsiteY8" fmla="*/ 7265 h 436415"/>
              <a:gd name="connsiteX9" fmla="*/ 652305 w 1241615"/>
              <a:gd name="connsiteY9" fmla="*/ 7265 h 436415"/>
              <a:gd name="connsiteX10" fmla="*/ 652305 w 1241615"/>
              <a:gd name="connsiteY10" fmla="*/ 171823 h 436415"/>
              <a:gd name="connsiteX11" fmla="*/ 558579 w 1241615"/>
              <a:gd name="connsiteY11" fmla="*/ 44497 h 436415"/>
              <a:gd name="connsiteX12" fmla="*/ 484210 w 1241615"/>
              <a:gd name="connsiteY12" fmla="*/ 7265 h 436415"/>
              <a:gd name="connsiteX13" fmla="*/ 0 w 1241615"/>
              <a:gd name="connsiteY13" fmla="*/ 7265 h 436415"/>
              <a:gd name="connsiteX14" fmla="*/ 0 w 1241615"/>
              <a:gd name="connsiteY14" fmla="*/ 119392 h 436415"/>
              <a:gd name="connsiteX15" fmla="*/ 45787 w 1241615"/>
              <a:gd name="connsiteY15" fmla="*/ 165227 h 436415"/>
              <a:gd name="connsiteX16" fmla="*/ 118245 w 1241615"/>
              <a:gd name="connsiteY16" fmla="*/ 165227 h 436415"/>
              <a:gd name="connsiteX17" fmla="*/ 118245 w 1241615"/>
              <a:gd name="connsiteY17" fmla="*/ 382742 h 436415"/>
              <a:gd name="connsiteX18" fmla="*/ 164749 w 1241615"/>
              <a:gd name="connsiteY18" fmla="*/ 429246 h 436415"/>
              <a:gd name="connsiteX19" fmla="*/ 283328 w 1241615"/>
              <a:gd name="connsiteY19" fmla="*/ 429246 h 436415"/>
              <a:gd name="connsiteX20" fmla="*/ 283328 w 1241615"/>
              <a:gd name="connsiteY20" fmla="*/ 165179 h 436415"/>
              <a:gd name="connsiteX21" fmla="*/ 383411 w 1241615"/>
              <a:gd name="connsiteY21" fmla="*/ 165179 h 436415"/>
              <a:gd name="connsiteX22" fmla="*/ 383411 w 1241615"/>
              <a:gd name="connsiteY22" fmla="*/ 382694 h 436415"/>
              <a:gd name="connsiteX23" fmla="*/ 429915 w 1241615"/>
              <a:gd name="connsiteY23" fmla="*/ 429199 h 436415"/>
              <a:gd name="connsiteX24" fmla="*/ 539557 w 1241615"/>
              <a:gd name="connsiteY24" fmla="*/ 429199 h 436415"/>
              <a:gd name="connsiteX25" fmla="*/ 539557 w 1241615"/>
              <a:gd name="connsiteY25" fmla="*/ 264641 h 436415"/>
              <a:gd name="connsiteX26" fmla="*/ 632948 w 1241615"/>
              <a:gd name="connsiteY26" fmla="*/ 391966 h 436415"/>
              <a:gd name="connsiteX27" fmla="*/ 707364 w 1241615"/>
              <a:gd name="connsiteY27" fmla="*/ 429199 h 436415"/>
              <a:gd name="connsiteX28" fmla="*/ 808403 w 1241615"/>
              <a:gd name="connsiteY28" fmla="*/ 429199 h 436415"/>
              <a:gd name="connsiteX29" fmla="*/ 808403 w 1241615"/>
              <a:gd name="connsiteY29" fmla="*/ 257663 h 436415"/>
              <a:gd name="connsiteX30" fmla="*/ 1023336 w 1241615"/>
              <a:gd name="connsiteY30" fmla="*/ 436416 h 436415"/>
              <a:gd name="connsiteX31" fmla="*/ 1241616 w 1241615"/>
              <a:gd name="connsiteY31" fmla="*/ 218232 h 436415"/>
              <a:gd name="connsiteX32" fmla="*/ 1023336 w 1241615"/>
              <a:gd name="connsiteY32" fmla="*/ 0 h 43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41615" h="436415">
                <a:moveTo>
                  <a:pt x="1023336" y="283281"/>
                </a:moveTo>
                <a:cubicBezTo>
                  <a:pt x="987395" y="283281"/>
                  <a:pt x="958240" y="254174"/>
                  <a:pt x="958240" y="218184"/>
                </a:cubicBezTo>
                <a:cubicBezTo>
                  <a:pt x="958240" y="182242"/>
                  <a:pt x="987395" y="153087"/>
                  <a:pt x="1023336" y="153087"/>
                </a:cubicBezTo>
                <a:cubicBezTo>
                  <a:pt x="1059278" y="153087"/>
                  <a:pt x="1088433" y="182242"/>
                  <a:pt x="1088433" y="218184"/>
                </a:cubicBezTo>
                <a:cubicBezTo>
                  <a:pt x="1088433" y="254174"/>
                  <a:pt x="1059278" y="283281"/>
                  <a:pt x="1023336" y="283281"/>
                </a:cubicBezTo>
                <a:moveTo>
                  <a:pt x="1023336" y="0"/>
                </a:moveTo>
                <a:cubicBezTo>
                  <a:pt x="912787" y="0"/>
                  <a:pt x="825609" y="75803"/>
                  <a:pt x="808403" y="180235"/>
                </a:cubicBezTo>
                <a:lnTo>
                  <a:pt x="808403" y="53769"/>
                </a:lnTo>
                <a:cubicBezTo>
                  <a:pt x="808403" y="21221"/>
                  <a:pt x="794447" y="7265"/>
                  <a:pt x="761899" y="7265"/>
                </a:cubicBezTo>
                <a:lnTo>
                  <a:pt x="652305" y="7265"/>
                </a:lnTo>
                <a:lnTo>
                  <a:pt x="652305" y="171823"/>
                </a:lnTo>
                <a:lnTo>
                  <a:pt x="558579" y="44497"/>
                </a:lnTo>
                <a:cubicBezTo>
                  <a:pt x="538218" y="17493"/>
                  <a:pt x="518097" y="7265"/>
                  <a:pt x="484210" y="7265"/>
                </a:cubicBezTo>
                <a:lnTo>
                  <a:pt x="0" y="7265"/>
                </a:lnTo>
                <a:lnTo>
                  <a:pt x="0" y="119392"/>
                </a:lnTo>
                <a:cubicBezTo>
                  <a:pt x="0" y="151462"/>
                  <a:pt x="13765" y="165227"/>
                  <a:pt x="45787" y="165227"/>
                </a:cubicBezTo>
                <a:lnTo>
                  <a:pt x="118245" y="165227"/>
                </a:lnTo>
                <a:lnTo>
                  <a:pt x="118245" y="382742"/>
                </a:lnTo>
                <a:cubicBezTo>
                  <a:pt x="118245" y="415242"/>
                  <a:pt x="132201" y="429246"/>
                  <a:pt x="164749" y="429246"/>
                </a:cubicBezTo>
                <a:lnTo>
                  <a:pt x="283328" y="429246"/>
                </a:lnTo>
                <a:lnTo>
                  <a:pt x="283328" y="165179"/>
                </a:lnTo>
                <a:lnTo>
                  <a:pt x="383411" y="165179"/>
                </a:lnTo>
                <a:lnTo>
                  <a:pt x="383411" y="382694"/>
                </a:lnTo>
                <a:cubicBezTo>
                  <a:pt x="383411" y="415195"/>
                  <a:pt x="397415" y="429199"/>
                  <a:pt x="429915" y="429199"/>
                </a:cubicBezTo>
                <a:lnTo>
                  <a:pt x="539557" y="429199"/>
                </a:lnTo>
                <a:lnTo>
                  <a:pt x="539557" y="264641"/>
                </a:lnTo>
                <a:lnTo>
                  <a:pt x="632948" y="391966"/>
                </a:lnTo>
                <a:cubicBezTo>
                  <a:pt x="653356" y="419018"/>
                  <a:pt x="673478" y="429199"/>
                  <a:pt x="707364" y="429199"/>
                </a:cubicBezTo>
                <a:lnTo>
                  <a:pt x="808403" y="429199"/>
                </a:lnTo>
                <a:lnTo>
                  <a:pt x="808403" y="257663"/>
                </a:lnTo>
                <a:cubicBezTo>
                  <a:pt x="825418" y="363337"/>
                  <a:pt x="910349" y="436416"/>
                  <a:pt x="1023336" y="436416"/>
                </a:cubicBezTo>
                <a:cubicBezTo>
                  <a:pt x="1146934" y="436416"/>
                  <a:pt x="1241616" y="341782"/>
                  <a:pt x="1241616" y="218232"/>
                </a:cubicBezTo>
                <a:cubicBezTo>
                  <a:pt x="1241616" y="91623"/>
                  <a:pt x="1149945" y="0"/>
                  <a:pt x="1023336" y="0"/>
                </a:cubicBezTo>
              </a:path>
            </a:pathLst>
          </a:custGeom>
          <a:solidFill>
            <a:schemeClr val="bg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E06E8170-EAEE-0BF4-0C2B-18C473117278}"/>
              </a:ext>
            </a:extLst>
          </p:cNvPr>
          <p:cNvGrpSpPr/>
          <p:nvPr userDrawn="1"/>
        </p:nvGrpSpPr>
        <p:grpSpPr>
          <a:xfrm>
            <a:off x="676275" y="4067783"/>
            <a:ext cx="151965" cy="151965"/>
            <a:chOff x="676275" y="4067783"/>
            <a:chExt cx="151965" cy="151965"/>
          </a:xfrm>
        </p:grpSpPr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511D45D6-CD2D-0AA6-E1D5-D47F40E65CC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</a:path>
              </a:pathLst>
            </a:custGeom>
            <a:solidFill>
              <a:srgbClr val="2EA339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8EAFF20B-5065-ACDD-E494-01B2BB3E9DAC}"/>
                </a:ext>
              </a:extLst>
            </p:cNvPr>
            <p:cNvSpPr/>
            <p:nvPr/>
          </p:nvSpPr>
          <p:spPr>
            <a:xfrm>
              <a:off x="676275" y="4067783"/>
              <a:ext cx="151965" cy="151965"/>
            </a:xfrm>
            <a:custGeom>
              <a:avLst/>
              <a:gdLst>
                <a:gd name="connsiteX0" fmla="*/ 83627 w 167268"/>
                <a:gd name="connsiteY0" fmla="*/ -7 h 167268"/>
                <a:gd name="connsiteX1" fmla="*/ -7 w 167268"/>
                <a:gd name="connsiteY1" fmla="*/ 83627 h 167268"/>
                <a:gd name="connsiteX2" fmla="*/ 83627 w 167268"/>
                <a:gd name="connsiteY2" fmla="*/ 167261 h 167268"/>
                <a:gd name="connsiteX3" fmla="*/ 167261 w 167268"/>
                <a:gd name="connsiteY3" fmla="*/ 83627 h 167268"/>
                <a:gd name="connsiteX4" fmla="*/ 83627 w 167268"/>
                <a:gd name="connsiteY4" fmla="*/ -7 h 167268"/>
                <a:gd name="connsiteX5" fmla="*/ 83627 w 167268"/>
                <a:gd name="connsiteY5" fmla="*/ 117081 h 167268"/>
                <a:gd name="connsiteX6" fmla="*/ 50412 w 167268"/>
                <a:gd name="connsiteY6" fmla="*/ 83388 h 167268"/>
                <a:gd name="connsiteX7" fmla="*/ 84105 w 167268"/>
                <a:gd name="connsiteY7" fmla="*/ 50174 h 167268"/>
                <a:gd name="connsiteX8" fmla="*/ 117320 w 167268"/>
                <a:gd name="connsiteY8" fmla="*/ 83866 h 167268"/>
                <a:gd name="connsiteX9" fmla="*/ 107523 w 167268"/>
                <a:gd name="connsiteY9" fmla="*/ 107284 h 167268"/>
                <a:gd name="connsiteX10" fmla="*/ 83627 w 167268"/>
                <a:gd name="connsiteY10" fmla="*/ 117081 h 1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268" h="167268">
                  <a:moveTo>
                    <a:pt x="83627" y="-7"/>
                  </a:moveTo>
                  <a:cubicBezTo>
                    <a:pt x="37437" y="-7"/>
                    <a:pt x="-7" y="37437"/>
                    <a:pt x="-7" y="83627"/>
                  </a:cubicBezTo>
                  <a:cubicBezTo>
                    <a:pt x="-7" y="129817"/>
                    <a:pt x="37437" y="167261"/>
                    <a:pt x="83627" y="167261"/>
                  </a:cubicBezTo>
                  <a:cubicBezTo>
                    <a:pt x="129817" y="167261"/>
                    <a:pt x="167261" y="129817"/>
                    <a:pt x="167261" y="83627"/>
                  </a:cubicBezTo>
                  <a:cubicBezTo>
                    <a:pt x="167261" y="37437"/>
                    <a:pt x="129817" y="-7"/>
                    <a:pt x="83627" y="-7"/>
                  </a:cubicBezTo>
                  <a:close/>
                  <a:moveTo>
                    <a:pt x="83627" y="117081"/>
                  </a:moveTo>
                  <a:cubicBezTo>
                    <a:pt x="65156" y="116949"/>
                    <a:pt x="50281" y="101859"/>
                    <a:pt x="50412" y="83388"/>
                  </a:cubicBezTo>
                  <a:cubicBezTo>
                    <a:pt x="50544" y="64917"/>
                    <a:pt x="65634" y="50042"/>
                    <a:pt x="84105" y="50174"/>
                  </a:cubicBezTo>
                  <a:cubicBezTo>
                    <a:pt x="102588" y="50305"/>
                    <a:pt x="117451" y="65395"/>
                    <a:pt x="117320" y="83866"/>
                  </a:cubicBezTo>
                  <a:cubicBezTo>
                    <a:pt x="117260" y="92660"/>
                    <a:pt x="113735" y="101071"/>
                    <a:pt x="107523" y="107284"/>
                  </a:cubicBezTo>
                  <a:cubicBezTo>
                    <a:pt x="101202" y="113628"/>
                    <a:pt x="92588" y="117165"/>
                    <a:pt x="83627" y="117081"/>
                  </a:cubicBezTo>
                  <a:close/>
                </a:path>
              </a:pathLst>
            </a:custGeom>
            <a:solidFill>
              <a:schemeClr val="bg1"/>
            </a:solidFill>
            <a:ln w="11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02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5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1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100" fill="hold"/>
                                        <p:tgtEl>
                                          <p:spTgt spid="17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17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16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70" dur="100" fill="hold"/>
                                        <p:tgtEl>
                                          <p:spTgt spid="1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16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1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5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16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06" dur="1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8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33" dur="100" fill="hold"/>
                                        <p:tgtEl>
                                          <p:spTgt spid="13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39" dur="100" fill="hold"/>
                                        <p:tgtEl>
                                          <p:spTgt spid="1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5" dur="100" fill="hold"/>
                                        <p:tgtEl>
                                          <p:spTgt spid="1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51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192" grpId="0" animBg="1"/>
      <p:bldP spid="203" grpId="0" animBg="1"/>
      <p:bldP spid="101" grpId="0" animBg="1"/>
      <p:bldP spid="93" grpId="0" animBg="1"/>
      <p:bldP spid="10" grpId="0" animBg="1"/>
      <p:bldP spid="11" grpId="0" animBg="1"/>
      <p:bldP spid="91" grpId="0" animBg="1"/>
      <p:bldP spid="45" grpId="0" animBg="1"/>
      <p:bldP spid="45" grpId="1" animBg="1"/>
      <p:bldP spid="133" grpId="0" animBg="1"/>
      <p:bldP spid="133" grpId="1" animBg="1"/>
      <p:bldP spid="149" grpId="0" animBg="1"/>
      <p:bldP spid="149" grpId="1" animBg="1"/>
      <p:bldP spid="185" grpId="0" animBg="1"/>
      <p:bldP spid="185" grpId="1" animBg="1"/>
      <p:bldP spid="190" grpId="0" animBg="1"/>
    </p:bldLst>
  </p:timing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 do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 11">
            <a:extLst>
              <a:ext uri="{FF2B5EF4-FFF2-40B4-BE49-F238E27FC236}">
                <a16:creationId xmlns:a16="http://schemas.microsoft.com/office/drawing/2014/main" id="{1CE68053-8BDE-9AE4-7B61-50D5913BB2C0}"/>
              </a:ext>
            </a:extLst>
          </p:cNvPr>
          <p:cNvGrpSpPr/>
          <p:nvPr userDrawn="1"/>
        </p:nvGrpSpPr>
        <p:grpSpPr>
          <a:xfrm rot="10800000">
            <a:off x="-3" y="3409270"/>
            <a:ext cx="12200804" cy="3448730"/>
            <a:chOff x="-3" y="1"/>
            <a:chExt cx="12200804" cy="344873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AFB18C5-B781-C2C2-ADF7-FE0C003C7B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" r="12358" b="22051"/>
            <a:stretch/>
          </p:blipFill>
          <p:spPr>
            <a:xfrm flipH="1">
              <a:off x="-3" y="1"/>
              <a:ext cx="5770059" cy="344873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9FC5473-33EB-DBD2-D9F3-5CDA74A71A3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1" r="796" b="30665"/>
            <a:stretch/>
          </p:blipFill>
          <p:spPr>
            <a:xfrm>
              <a:off x="5669567" y="2"/>
              <a:ext cx="6531234" cy="3067627"/>
            </a:xfrm>
            <a:prstGeom prst="rect">
              <a:avLst/>
            </a:prstGeom>
          </p:spPr>
        </p:pic>
      </p:grpSp>
      <p:sp>
        <p:nvSpPr>
          <p:cNvPr id="5" name="Tijdelijke aanduiding voor afbeelding 16">
            <a:extLst>
              <a:ext uri="{FF2B5EF4-FFF2-40B4-BE49-F238E27FC236}">
                <a16:creationId xmlns:a16="http://schemas.microsoft.com/office/drawing/2014/main" id="{DA715B4A-D0F3-83B8-E932-59116334B1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  <a:ln>
            <a:noFill/>
          </a:ln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Click the icon below </a:t>
            </a:r>
            <a:br>
              <a:rPr lang="en-GB" dirty="0"/>
            </a:br>
            <a:r>
              <a:rPr lang="en-GB" dirty="0"/>
              <a:t>to add an 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38" y="1412876"/>
            <a:ext cx="7413643" cy="1916262"/>
          </a:xfrm>
        </p:spPr>
        <p:txBody>
          <a:bodyPr anchor="b"/>
          <a:lstStyle>
            <a:lvl1pPr algn="l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Presentation </a:t>
            </a:r>
            <a:br>
              <a:rPr lang="en-GB" noProof="0" dirty="0"/>
            </a:br>
            <a:r>
              <a:rPr lang="en-GB" noProof="0" dirty="0"/>
              <a:t>title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9137" y="3790374"/>
            <a:ext cx="2757960" cy="4144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none" lIns="144000" tIns="36000" rIns="144000" bIns="36000" anchor="ctr" anchorCtr="0">
            <a:spAutoFit/>
          </a:bodyPr>
          <a:lstStyle>
            <a:lvl1pPr marL="0" indent="0" algn="l">
              <a:buNone/>
              <a:defRPr sz="16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Name Speaker | Location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9139" y="6194280"/>
            <a:ext cx="4500562" cy="301915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2386C6B-1114-E03C-4094-DD50D09CF2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448731"/>
            <a:ext cx="4500561" cy="222049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Place a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2080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16">
            <a:extLst>
              <a:ext uri="{FF2B5EF4-FFF2-40B4-BE49-F238E27FC236}">
                <a16:creationId xmlns:a16="http://schemas.microsoft.com/office/drawing/2014/main" id="{DA715B4A-D0F3-83B8-E932-59116334B1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  <a:ln>
            <a:noFill/>
          </a:ln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Click the icon below </a:t>
            </a:r>
            <a:br>
              <a:rPr lang="en-GB" dirty="0"/>
            </a:br>
            <a:r>
              <a:rPr lang="en-GB" dirty="0"/>
              <a:t>to add an 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38" y="1412876"/>
            <a:ext cx="7413643" cy="1916262"/>
          </a:xfrm>
        </p:spPr>
        <p:txBody>
          <a:bodyPr anchor="b"/>
          <a:lstStyle>
            <a:lvl1pPr algn="l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Presentation </a:t>
            </a:r>
            <a:br>
              <a:rPr lang="en-GB" noProof="0" dirty="0"/>
            </a:br>
            <a:r>
              <a:rPr lang="en-GB" noProof="0" dirty="0"/>
              <a:t>title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9137" y="3790374"/>
            <a:ext cx="2757960" cy="4144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none" lIns="144000" tIns="36000" rIns="144000" bIns="36000" anchor="ctr" anchorCtr="0">
            <a:spAutoFit/>
          </a:bodyPr>
          <a:lstStyle>
            <a:lvl1pPr marL="0" indent="0" algn="l">
              <a:buNone/>
              <a:defRPr sz="16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Name Speaker | Location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9139" y="6194280"/>
            <a:ext cx="4500562" cy="301915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2386C6B-1114-E03C-4094-DD50D09CF2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448731"/>
            <a:ext cx="4500561" cy="222049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Place a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3322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8" grpId="0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BABD5F6-F629-E2D1-1AED-7BDF9A5684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848"/>
            <a:ext cx="12192000" cy="6859848"/>
          </a:xfrm>
          <a:custGeom>
            <a:avLst/>
            <a:gdLst>
              <a:gd name="connsiteX0" fmla="*/ 11963399 w 12192000"/>
              <a:gd name="connsiteY0" fmla="*/ 0 h 6859848"/>
              <a:gd name="connsiteX1" fmla="*/ 12192000 w 12192000"/>
              <a:gd name="connsiteY1" fmla="*/ 256 h 6859848"/>
              <a:gd name="connsiteX2" fmla="*/ 12192000 w 12192000"/>
              <a:gd name="connsiteY2" fmla="*/ 6859848 h 6859848"/>
              <a:gd name="connsiteX3" fmla="*/ 0 w 12192000"/>
              <a:gd name="connsiteY3" fmla="*/ 6859848 h 6859848"/>
              <a:gd name="connsiteX4" fmla="*/ 0 w 12192000"/>
              <a:gd name="connsiteY4" fmla="*/ 256 h 6859848"/>
              <a:gd name="connsiteX5" fmla="*/ 9799320 w 12192000"/>
              <a:gd name="connsiteY5" fmla="*/ 255 h 6859848"/>
              <a:gd name="connsiteX6" fmla="*/ 9799320 w 12192000"/>
              <a:gd name="connsiteY6" fmla="*/ 1849 h 6859848"/>
              <a:gd name="connsiteX7" fmla="*/ 11963399 w 12192000"/>
              <a:gd name="connsiteY7" fmla="*/ 1849 h 685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9848">
                <a:moveTo>
                  <a:pt x="11963399" y="0"/>
                </a:moveTo>
                <a:lnTo>
                  <a:pt x="12192000" y="256"/>
                </a:lnTo>
                <a:lnTo>
                  <a:pt x="12192000" y="6859848"/>
                </a:lnTo>
                <a:lnTo>
                  <a:pt x="0" y="6859848"/>
                </a:lnTo>
                <a:lnTo>
                  <a:pt x="0" y="256"/>
                </a:lnTo>
                <a:lnTo>
                  <a:pt x="9799320" y="255"/>
                </a:lnTo>
                <a:lnTo>
                  <a:pt x="9799320" y="1849"/>
                </a:lnTo>
                <a:lnTo>
                  <a:pt x="11963399" y="18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216000" bIns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7299" y="1412875"/>
            <a:ext cx="9677402" cy="1742411"/>
          </a:xfr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Presentation </a:t>
            </a:r>
            <a:br>
              <a:rPr lang="en-GB" noProof="0" dirty="0"/>
            </a:br>
            <a:r>
              <a:rPr lang="en-GB" noProof="0" dirty="0"/>
              <a:t>title here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11745" y="3283353"/>
            <a:ext cx="5368509" cy="395785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Name Speaker | Location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11745" y="3785271"/>
            <a:ext cx="5368508" cy="301915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12E544-331C-0F21-CC9F-1401989770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1888" y="5391011"/>
            <a:ext cx="2168223" cy="4144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none" lIns="144000" tIns="36000" rIns="144000" bIns="36000">
            <a:spAutoFit/>
          </a:bodyPr>
          <a:lstStyle>
            <a:lvl1pPr marL="0" indent="0" algn="ctr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Start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005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  <p:bldP spid="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2350A305-180A-205E-B6A0-5804855F69A1}"/>
              </a:ext>
            </a:extLst>
          </p:cNvPr>
          <p:cNvSpPr/>
          <p:nvPr userDrawn="1"/>
        </p:nvSpPr>
        <p:spPr>
          <a:xfrm>
            <a:off x="0" y="-1"/>
            <a:ext cx="12192000" cy="3971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E268EF74-D344-B49D-A9AB-FFC03746D66A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2358" b="10226"/>
          <a:stretch/>
        </p:blipFill>
        <p:spPr>
          <a:xfrm flipH="1">
            <a:off x="-2" y="1"/>
            <a:ext cx="5770059" cy="3971924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B9AAF223-42FD-55BD-081B-0A807B6395F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6" b="10226"/>
          <a:stretch/>
        </p:blipFill>
        <p:spPr>
          <a:xfrm>
            <a:off x="5669567" y="1"/>
            <a:ext cx="6531234" cy="3971924"/>
          </a:xfrm>
          <a:prstGeom prst="rect">
            <a:avLst/>
          </a:prstGeom>
        </p:spPr>
      </p:pic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5B527D51-DB67-CC8C-3FCF-46D5E178F8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9138" y="1413070"/>
            <a:ext cx="5387971" cy="4387874"/>
          </a:xfrm>
          <a:solidFill>
            <a:schemeClr val="bg1"/>
          </a:solidFill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an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1B87F0-D766-2D0F-6BE6-C35C3D3F0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E57E7F4-6E4E-2A7E-1973-32E7DE8F5F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1412875"/>
            <a:ext cx="5387833" cy="4392613"/>
          </a:xfrm>
          <a:solidFill>
            <a:schemeClr val="accent3"/>
          </a:solidFill>
        </p:spPr>
        <p:txBody>
          <a:bodyPr lIns="432000" tIns="288000" rIns="288000" bIns="288000" anchor="ctr" anchorCtr="0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48714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2350A305-180A-205E-B6A0-5804855F69A1}"/>
              </a:ext>
            </a:extLst>
          </p:cNvPr>
          <p:cNvSpPr/>
          <p:nvPr userDrawn="1"/>
        </p:nvSpPr>
        <p:spPr>
          <a:xfrm>
            <a:off x="0" y="-1"/>
            <a:ext cx="12192000" cy="3971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5B527D51-DB67-CC8C-3FCF-46D5E178F8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9138" y="1413070"/>
            <a:ext cx="5387971" cy="4387874"/>
          </a:xfrm>
          <a:solidFill>
            <a:schemeClr val="bg1"/>
          </a:solidFill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an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1B87F0-D766-2D0F-6BE6-C35C3D3F0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E57E7F4-6E4E-2A7E-1973-32E7DE8F5F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1412875"/>
            <a:ext cx="5387833" cy="4392613"/>
          </a:xfrm>
          <a:solidFill>
            <a:schemeClr val="accent3"/>
          </a:solidFill>
        </p:spPr>
        <p:txBody>
          <a:bodyPr lIns="432000" tIns="288000" rIns="288000" bIns="288000" anchor="ctr" anchorCtr="0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57271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jdelijke aanduiding voor tekst 8">
            <a:extLst>
              <a:ext uri="{FF2B5EF4-FFF2-40B4-BE49-F238E27FC236}">
                <a16:creationId xmlns:a16="http://schemas.microsoft.com/office/drawing/2014/main" id="{915615AD-52F7-9706-466E-CF3ECD7151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bg1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23" name="Titel 122">
            <a:extLst>
              <a:ext uri="{FF2B5EF4-FFF2-40B4-BE49-F238E27FC236}">
                <a16:creationId xmlns:a16="http://schemas.microsoft.com/office/drawing/2014/main" id="{ADDD288F-1F47-09DE-8053-359936D939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Place a title here</a:t>
            </a:r>
          </a:p>
        </p:txBody>
      </p:sp>
      <p:sp>
        <p:nvSpPr>
          <p:cNvPr id="125" name="Tijdelijke aanduiding voor datum 124">
            <a:extLst>
              <a:ext uri="{FF2B5EF4-FFF2-40B4-BE49-F238E27FC236}">
                <a16:creationId xmlns:a16="http://schemas.microsoft.com/office/drawing/2014/main" id="{9BF91E09-0796-D143-BEA8-50AE4C4E748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 dirty="0"/>
              <a:t>05 May 2026</a:t>
            </a:r>
          </a:p>
        </p:txBody>
      </p:sp>
      <p:sp>
        <p:nvSpPr>
          <p:cNvPr id="126" name="Tijdelijke aanduiding voor voettekst 125">
            <a:extLst>
              <a:ext uri="{FF2B5EF4-FFF2-40B4-BE49-F238E27FC236}">
                <a16:creationId xmlns:a16="http://schemas.microsoft.com/office/drawing/2014/main" id="{945383CF-2308-C6FE-2656-72D2225DE2F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127" name="Tijdelijke aanduiding voor dianummer 126">
            <a:extLst>
              <a:ext uri="{FF2B5EF4-FFF2-40B4-BE49-F238E27FC236}">
                <a16:creationId xmlns:a16="http://schemas.microsoft.com/office/drawing/2014/main" id="{27485487-1F01-ECE4-6915-9AF97883D7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9B99D79-B181-A06F-B39D-F37E799B1A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138" y="1412876"/>
            <a:ext cx="10752136" cy="4392612"/>
          </a:xfrm>
        </p:spPr>
        <p:txBody>
          <a:bodyPr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3" name="Tijdelijke aanduiding voor tekst 8">
            <a:extLst>
              <a:ext uri="{FF2B5EF4-FFF2-40B4-BE49-F238E27FC236}">
                <a16:creationId xmlns:a16="http://schemas.microsoft.com/office/drawing/2014/main" id="{8FFA4539-CB58-F330-56D6-E3280017F0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402545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5B0F9BA-A474-4FD9-91F3-9510904A6A59}"/>
              </a:ext>
            </a:extLst>
          </p:cNvPr>
          <p:cNvSpPr/>
          <p:nvPr userDrawn="1"/>
        </p:nvSpPr>
        <p:spPr>
          <a:xfrm>
            <a:off x="719138" y="720000"/>
            <a:ext cx="10748098" cy="50854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34EE03AE-CD13-42C5-B28F-9FD03DEF7A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3119" y="1089024"/>
            <a:ext cx="3387341" cy="4401273"/>
          </a:xfrm>
          <a:solidFill>
            <a:schemeClr val="bg1"/>
          </a:solidFill>
          <a:ln>
            <a:noFill/>
          </a:ln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Click the icon below </a:t>
            </a:r>
            <a:br>
              <a:rPr lang="en-GB" dirty="0"/>
            </a:br>
            <a:r>
              <a:rPr lang="en-GB" dirty="0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38224" y="2167800"/>
            <a:ext cx="6415527" cy="3322498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3" y="1089025"/>
            <a:ext cx="6415527" cy="82708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  <a:endParaRPr lang="en-GB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6CFDF398-85A7-412E-8557-F6480C8CBCEE}"/>
              </a:ext>
            </a:extLst>
          </p:cNvPr>
          <p:cNvSpPr/>
          <p:nvPr userDrawn="1"/>
        </p:nvSpPr>
        <p:spPr>
          <a:xfrm>
            <a:off x="719138" y="720000"/>
            <a:ext cx="71438" cy="50941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9" name="Tijdelijke aanduiding voor tekst 8">
            <a:extLst>
              <a:ext uri="{FF2B5EF4-FFF2-40B4-BE49-F238E27FC236}">
                <a16:creationId xmlns:a16="http://schemas.microsoft.com/office/drawing/2014/main" id="{0D17DF0E-F1B5-5359-D0BB-3B83FAE223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20" name="Tijdelijke aanduiding voor tekst 8">
            <a:extLst>
              <a:ext uri="{FF2B5EF4-FFF2-40B4-BE49-F238E27FC236}">
                <a16:creationId xmlns:a16="http://schemas.microsoft.com/office/drawing/2014/main" id="{E4CFDDD8-EAAF-5386-D0AE-B912C4217A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42360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ige driehoek 23">
            <a:extLst>
              <a:ext uri="{FF2B5EF4-FFF2-40B4-BE49-F238E27FC236}">
                <a16:creationId xmlns:a16="http://schemas.microsoft.com/office/drawing/2014/main" id="{FC5A4C23-CAC5-31CB-4032-7B65637D2091}"/>
              </a:ext>
            </a:extLst>
          </p:cNvPr>
          <p:cNvSpPr/>
          <p:nvPr userDrawn="1"/>
        </p:nvSpPr>
        <p:spPr>
          <a:xfrm>
            <a:off x="9867618" y="721519"/>
            <a:ext cx="1598893" cy="1600288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4A07E551-5354-04D4-D6BF-F34A465ADC07}"/>
              </a:ext>
            </a:extLst>
          </p:cNvPr>
          <p:cNvSpPr/>
          <p:nvPr userDrawn="1"/>
        </p:nvSpPr>
        <p:spPr>
          <a:xfrm>
            <a:off x="9755841" y="723900"/>
            <a:ext cx="116541" cy="1619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61DDEA7-CCE8-18A7-8A66-DBFE06ED967F}"/>
              </a:ext>
            </a:extLst>
          </p:cNvPr>
          <p:cNvSpPr/>
          <p:nvPr userDrawn="1"/>
        </p:nvSpPr>
        <p:spPr>
          <a:xfrm>
            <a:off x="719138" y="723900"/>
            <a:ext cx="5340350" cy="50815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67FC2AEA-C1EC-380E-F0A9-F2EE556BAC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9488" y="723900"/>
            <a:ext cx="5413374" cy="5081588"/>
          </a:xfrm>
          <a:custGeom>
            <a:avLst/>
            <a:gdLst>
              <a:gd name="connsiteX0" fmla="*/ 0 w 5408612"/>
              <a:gd name="connsiteY0" fmla="*/ 0 h 5081588"/>
              <a:gd name="connsiteX1" fmla="*/ 3806825 w 5408612"/>
              <a:gd name="connsiteY1" fmla="*/ 0 h 5081588"/>
              <a:gd name="connsiteX2" fmla="*/ 3806825 w 5408612"/>
              <a:gd name="connsiteY2" fmla="*/ 1600200 h 5081588"/>
              <a:gd name="connsiteX3" fmla="*/ 5408612 w 5408612"/>
              <a:gd name="connsiteY3" fmla="*/ 1600200 h 5081588"/>
              <a:gd name="connsiteX4" fmla="*/ 5408612 w 5408612"/>
              <a:gd name="connsiteY4" fmla="*/ 5081588 h 5081588"/>
              <a:gd name="connsiteX5" fmla="*/ 0 w 5408612"/>
              <a:gd name="connsiteY5" fmla="*/ 5081588 h 508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8612" h="5081588">
                <a:moveTo>
                  <a:pt x="0" y="0"/>
                </a:moveTo>
                <a:lnTo>
                  <a:pt x="3806825" y="0"/>
                </a:lnTo>
                <a:lnTo>
                  <a:pt x="3806825" y="1600200"/>
                </a:lnTo>
                <a:lnTo>
                  <a:pt x="5408612" y="1600200"/>
                </a:lnTo>
                <a:lnTo>
                  <a:pt x="5408612" y="5081588"/>
                </a:lnTo>
                <a:lnTo>
                  <a:pt x="0" y="50815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tIns="0" bIns="108000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38222" y="2167800"/>
            <a:ext cx="4337778" cy="3322498"/>
          </a:xfrm>
        </p:spPr>
        <p:txBody>
          <a:bodyPr vert="horz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380030" y="2092630"/>
            <a:ext cx="2933400" cy="151790"/>
          </a:xfrm>
        </p:spPr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3" y="1089025"/>
            <a:ext cx="4337778" cy="82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  <a:endParaRPr lang="en-GB" dirty="0"/>
          </a:p>
        </p:txBody>
      </p:sp>
      <p:sp>
        <p:nvSpPr>
          <p:cNvPr id="26" name="Tijdelijke aanduiding voor tekst 8">
            <a:extLst>
              <a:ext uri="{FF2B5EF4-FFF2-40B4-BE49-F238E27FC236}">
                <a16:creationId xmlns:a16="http://schemas.microsoft.com/office/drawing/2014/main" id="{0F633F7C-0D96-0CB4-4C54-A874D353A4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27" name="Tijdelijke aanduiding voor tekst 8">
            <a:extLst>
              <a:ext uri="{FF2B5EF4-FFF2-40B4-BE49-F238E27FC236}">
                <a16:creationId xmlns:a16="http://schemas.microsoft.com/office/drawing/2014/main" id="{2A5B0B27-0FD7-6536-A160-585E1F422B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2352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17" userDrawn="1">
          <p15:clr>
            <a:srgbClr val="FBAE40"/>
          </p15:clr>
        </p15:guide>
        <p15:guide id="2" orient="horz" pos="1366" userDrawn="1">
          <p15:clr>
            <a:srgbClr val="5ACBF0"/>
          </p15:clr>
        </p15:guide>
        <p15:guide id="3" orient="horz" pos="1207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 (M)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hoek 24">
            <a:extLst>
              <a:ext uri="{FF2B5EF4-FFF2-40B4-BE49-F238E27FC236}">
                <a16:creationId xmlns:a16="http://schemas.microsoft.com/office/drawing/2014/main" id="{4A07E551-5354-04D4-D6BF-F34A465ADC07}"/>
              </a:ext>
            </a:extLst>
          </p:cNvPr>
          <p:cNvSpPr/>
          <p:nvPr userDrawn="1"/>
        </p:nvSpPr>
        <p:spPr>
          <a:xfrm>
            <a:off x="9755841" y="723900"/>
            <a:ext cx="116541" cy="1619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61DDEA7-CCE8-18A7-8A66-DBFE06ED967F}"/>
              </a:ext>
            </a:extLst>
          </p:cNvPr>
          <p:cNvSpPr/>
          <p:nvPr userDrawn="1"/>
        </p:nvSpPr>
        <p:spPr>
          <a:xfrm>
            <a:off x="719138" y="723900"/>
            <a:ext cx="5340350" cy="50815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67FC2AEA-C1EC-380E-F0A9-F2EE556BAC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9488" y="723900"/>
            <a:ext cx="5408612" cy="5081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tIns="0" bIns="108000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38222" y="2167800"/>
            <a:ext cx="4337778" cy="3322498"/>
          </a:xfrm>
        </p:spPr>
        <p:txBody>
          <a:bodyPr vert="horz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380030" y="2092630"/>
            <a:ext cx="2933400" cy="151790"/>
          </a:xfrm>
        </p:spPr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3" y="1089025"/>
            <a:ext cx="4337778" cy="82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  <a:endParaRPr lang="en-GB" dirty="0"/>
          </a:p>
        </p:txBody>
      </p:sp>
      <p:sp>
        <p:nvSpPr>
          <p:cNvPr id="26" name="Tijdelijke aanduiding voor tekst 8">
            <a:extLst>
              <a:ext uri="{FF2B5EF4-FFF2-40B4-BE49-F238E27FC236}">
                <a16:creationId xmlns:a16="http://schemas.microsoft.com/office/drawing/2014/main" id="{0F633F7C-0D96-0CB4-4C54-A874D353A4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27" name="Tijdelijke aanduiding voor tekst 8">
            <a:extLst>
              <a:ext uri="{FF2B5EF4-FFF2-40B4-BE49-F238E27FC236}">
                <a16:creationId xmlns:a16="http://schemas.microsoft.com/office/drawing/2014/main" id="{2A5B0B27-0FD7-6536-A160-585E1F422B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18285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17" userDrawn="1">
          <p15:clr>
            <a:srgbClr val="FBAE40"/>
          </p15:clr>
        </p15:guide>
        <p15:guide id="2" orient="horz" pos="1366" userDrawn="1">
          <p15:clr>
            <a:srgbClr val="5ACBF0"/>
          </p15:clr>
        </p15:guide>
        <p15:guide id="3" orient="horz" pos="1207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1F98E507-CE16-46A2-83D9-8A57B69557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1885361"/>
          </a:xfrm>
          <a:solidFill>
            <a:schemeClr val="bg1"/>
          </a:solidFill>
          <a:ln>
            <a:noFill/>
          </a:ln>
        </p:spPr>
        <p:txBody>
          <a:bodyPr tIns="0" bIns="252000" anchor="b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above </a:t>
            </a:r>
            <a:br>
              <a:rPr lang="en-GB" noProof="0" dirty="0"/>
            </a:br>
            <a:r>
              <a:rPr lang="en-GB" noProof="0" dirty="0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3180522"/>
            <a:ext cx="10751275" cy="262496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Numbers</a:t>
            </a:r>
          </a:p>
          <a:p>
            <a:pPr lvl="7"/>
            <a:r>
              <a:rPr lang="en-GB" noProof="0" dirty="0"/>
              <a:t>ABC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2144180"/>
            <a:ext cx="10751273" cy="77752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  <a:endParaRPr lang="en-GB" dirty="0"/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289A97C5-E1B7-7585-43B2-69C867A11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B06377B1-D5D5-0F17-B278-E62EC89269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26561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6">
            <a:extLst>
              <a:ext uri="{FF2B5EF4-FFF2-40B4-BE49-F238E27FC236}">
                <a16:creationId xmlns:a16="http://schemas.microsoft.com/office/drawing/2014/main" id="{57FEFDB0-1EE2-20D4-A4CC-EC57C244BB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3119" y="0"/>
            <a:ext cx="4438881" cy="6858000"/>
          </a:xfrm>
          <a:solidFill>
            <a:schemeClr val="bg1"/>
          </a:solidFill>
          <a:ln>
            <a:noFill/>
          </a:ln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Click the icon below </a:t>
            </a:r>
            <a:br>
              <a:rPr lang="en-GB" dirty="0"/>
            </a:br>
            <a:r>
              <a:rPr lang="en-GB" dirty="0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773238"/>
            <a:ext cx="6715094" cy="403225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Numbers</a:t>
            </a:r>
          </a:p>
          <a:p>
            <a:pPr lvl="7"/>
            <a:r>
              <a:rPr lang="en-GB" noProof="0" dirty="0"/>
              <a:t>ABC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19999"/>
            <a:ext cx="6715093" cy="800825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  <a:endParaRPr lang="en-GB" dirty="0"/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5E82B55E-6DDF-130A-81C2-29A585C5BD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D0D44FF9-D9C7-414F-2C62-6B5BA917ED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2187C2F9-B729-8935-DBB4-5B2301FCFD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35" y="6336593"/>
            <a:ext cx="4015740" cy="16263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43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958" userDrawn="1">
          <p15:clr>
            <a:srgbClr val="5ACBF0"/>
          </p15:clr>
        </p15:guide>
        <p15:guide id="3" orient="horz" pos="1117" userDrawn="1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D91FBE04-59D4-8148-7D79-525CA937F9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171"/>
            <a:ext cx="12192000" cy="6860171"/>
          </a:xfrm>
          <a:custGeom>
            <a:avLst/>
            <a:gdLst>
              <a:gd name="connsiteX0" fmla="*/ 11674090 w 12192000"/>
              <a:gd name="connsiteY0" fmla="*/ 0 h 6860171"/>
              <a:gd name="connsiteX1" fmla="*/ 12192000 w 12192000"/>
              <a:gd name="connsiteY1" fmla="*/ 579 h 6860171"/>
              <a:gd name="connsiteX2" fmla="*/ 12192000 w 12192000"/>
              <a:gd name="connsiteY2" fmla="*/ 6860171 h 6860171"/>
              <a:gd name="connsiteX3" fmla="*/ 0 w 12192000"/>
              <a:gd name="connsiteY3" fmla="*/ 6860171 h 6860171"/>
              <a:gd name="connsiteX4" fmla="*/ 0 w 12192000"/>
              <a:gd name="connsiteY4" fmla="*/ 579 h 6860171"/>
              <a:gd name="connsiteX5" fmla="*/ 10020300 w 12192000"/>
              <a:gd name="connsiteY5" fmla="*/ 578 h 6860171"/>
              <a:gd name="connsiteX6" fmla="*/ 10020300 w 12192000"/>
              <a:gd name="connsiteY6" fmla="*/ 2171 h 6860171"/>
              <a:gd name="connsiteX7" fmla="*/ 11674090 w 12192000"/>
              <a:gd name="connsiteY7" fmla="*/ 2171 h 686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0171">
                <a:moveTo>
                  <a:pt x="11674090" y="0"/>
                </a:moveTo>
                <a:lnTo>
                  <a:pt x="12192000" y="579"/>
                </a:lnTo>
                <a:lnTo>
                  <a:pt x="12192000" y="6860171"/>
                </a:lnTo>
                <a:lnTo>
                  <a:pt x="0" y="6860171"/>
                </a:lnTo>
                <a:lnTo>
                  <a:pt x="0" y="579"/>
                </a:lnTo>
                <a:lnTo>
                  <a:pt x="10020300" y="578"/>
                </a:lnTo>
                <a:lnTo>
                  <a:pt x="10020300" y="2171"/>
                </a:lnTo>
                <a:lnTo>
                  <a:pt x="11674090" y="21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216000" bIns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138" y="6345237"/>
            <a:ext cx="6733752" cy="153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0" name="Tijdelijke aanduiding voor tekst 23">
            <a:extLst>
              <a:ext uri="{FF2B5EF4-FFF2-40B4-BE49-F238E27FC236}">
                <a16:creationId xmlns:a16="http://schemas.microsoft.com/office/drawing/2014/main" id="{6AF019BD-7D14-FEC2-F53E-0C7BEA20F2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42496" y="673100"/>
            <a:ext cx="5132388" cy="513238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64" b="64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2214340"/>
            <a:ext cx="4194900" cy="369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8AC86A69-B8EF-AF6D-F6FC-CC46414246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35" y="6336593"/>
            <a:ext cx="4015740" cy="162631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28ADE3A2-17F7-C75D-FEBB-1B5EF2A9BC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D0FFBDA4-7C06-1685-AA76-4DCA4FCB0E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8100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aph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2E78DFAA-EE9E-29C3-064E-534C26AF9230}"/>
              </a:ext>
            </a:extLst>
          </p:cNvPr>
          <p:cNvSpPr/>
          <p:nvPr userDrawn="1"/>
        </p:nvSpPr>
        <p:spPr>
          <a:xfrm>
            <a:off x="0" y="-6420"/>
            <a:ext cx="7453752" cy="68644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B47FD98-A9FC-49EE-1730-7F969FD64CBF}"/>
              </a:ext>
            </a:extLst>
          </p:cNvPr>
          <p:cNvSpPr/>
          <p:nvPr userDrawn="1"/>
        </p:nvSpPr>
        <p:spPr>
          <a:xfrm>
            <a:off x="6463462" y="719138"/>
            <a:ext cx="5016001" cy="5086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5425437" cy="7907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999" y="1773238"/>
            <a:ext cx="5425438" cy="4033562"/>
          </a:xfrm>
        </p:spPr>
        <p:txBody>
          <a:bodyPr vert="horz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8" name="Tijdelijke aanduiding voor grafiek 17">
            <a:extLst>
              <a:ext uri="{FF2B5EF4-FFF2-40B4-BE49-F238E27FC236}">
                <a16:creationId xmlns:a16="http://schemas.microsoft.com/office/drawing/2014/main" id="{FBAE20DA-BB0F-413F-A532-86A4D0079AB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456000" y="719138"/>
            <a:ext cx="5016000" cy="5087661"/>
          </a:xfrm>
          <a:solidFill>
            <a:schemeClr val="bg1"/>
          </a:solidFill>
        </p:spPr>
        <p:txBody>
          <a:bodyPr tIns="216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nl-NL" sz="1200" i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graph.</a:t>
            </a: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6AC9C9AE-F1DA-A4C2-5576-564CB955E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8097BAC4-4B32-5C53-84A5-DDDB96465DB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149744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958" userDrawn="1">
          <p15:clr>
            <a:srgbClr val="5ACBF0"/>
          </p15:clr>
        </p15:guide>
        <p15:guide id="2" orient="horz" pos="1117" userDrawn="1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do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ep 21">
            <a:extLst>
              <a:ext uri="{FF2B5EF4-FFF2-40B4-BE49-F238E27FC236}">
                <a16:creationId xmlns:a16="http://schemas.microsoft.com/office/drawing/2014/main" id="{806C9B1C-6AE9-4353-EC10-987E90F534A3}"/>
              </a:ext>
            </a:extLst>
          </p:cNvPr>
          <p:cNvGrpSpPr/>
          <p:nvPr userDrawn="1"/>
        </p:nvGrpSpPr>
        <p:grpSpPr>
          <a:xfrm rot="10800000">
            <a:off x="-2" y="2886074"/>
            <a:ext cx="12192002" cy="3971926"/>
            <a:chOff x="-2" y="-1"/>
            <a:chExt cx="12192002" cy="3971926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8B3B05B-1E8E-60E2-C4B6-D184061E0DEC}"/>
                </a:ext>
              </a:extLst>
            </p:cNvPr>
            <p:cNvSpPr/>
            <p:nvPr userDrawn="1"/>
          </p:nvSpPr>
          <p:spPr>
            <a:xfrm>
              <a:off x="0" y="-1"/>
              <a:ext cx="12192000" cy="3971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en-GB" sz="1600" dirty="0" err="1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0C2B1A4-006E-2762-94F2-8BCBB49892A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r="12358" b="10226"/>
            <a:stretch/>
          </p:blipFill>
          <p:spPr>
            <a:xfrm flipH="1">
              <a:off x="-2" y="1"/>
              <a:ext cx="5770059" cy="3971924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62A71EB-05AA-0018-1112-4067D9054FB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r="796" b="10226"/>
            <a:stretch/>
          </p:blipFill>
          <p:spPr>
            <a:xfrm>
              <a:off x="5660041" y="1"/>
              <a:ext cx="6531234" cy="3971924"/>
            </a:xfrm>
            <a:prstGeom prst="rect">
              <a:avLst/>
            </a:prstGeom>
          </p:spPr>
        </p:pic>
      </p:grpSp>
      <p:sp>
        <p:nvSpPr>
          <p:cNvPr id="3" name="Rechthoek 2">
            <a:extLst>
              <a:ext uri="{FF2B5EF4-FFF2-40B4-BE49-F238E27FC236}">
                <a16:creationId xmlns:a16="http://schemas.microsoft.com/office/drawing/2014/main" id="{FEE7EF3B-BECB-53A3-0515-376F069B5625}"/>
              </a:ext>
            </a:extLst>
          </p:cNvPr>
          <p:cNvSpPr/>
          <p:nvPr userDrawn="1"/>
        </p:nvSpPr>
        <p:spPr>
          <a:xfrm>
            <a:off x="719138" y="720000"/>
            <a:ext cx="10752137" cy="5085488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2" y="1089025"/>
            <a:ext cx="10121995" cy="323851"/>
          </a:xfrm>
        </p:spPr>
        <p:txBody>
          <a:bodyPr/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ijdelijke aanduiding voor grafiek 17">
            <a:extLst>
              <a:ext uri="{FF2B5EF4-FFF2-40B4-BE49-F238E27FC236}">
                <a16:creationId xmlns:a16="http://schemas.microsoft.com/office/drawing/2014/main" id="{FBAE20DA-BB0F-413F-A532-86A4D0079AB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036239" y="1594800"/>
            <a:ext cx="10123253" cy="3840799"/>
          </a:xfrm>
          <a:noFill/>
        </p:spPr>
        <p:txBody>
          <a:bodyPr tIns="216000" bIns="1080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graph.</a:t>
            </a: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DF628AF1-D540-E081-176C-30FD638FCE78}"/>
              </a:ext>
            </a:extLst>
          </p:cNvPr>
          <p:cNvGrpSpPr/>
          <p:nvPr userDrawn="1"/>
        </p:nvGrpSpPr>
        <p:grpSpPr>
          <a:xfrm>
            <a:off x="7453752" y="6342684"/>
            <a:ext cx="4016042" cy="163185"/>
            <a:chOff x="7453752" y="6342684"/>
            <a:chExt cx="4016042" cy="163185"/>
          </a:xfrm>
        </p:grpSpPr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177AADEB-6522-F944-2269-46E2C0DE4FA5}"/>
                </a:ext>
              </a:extLst>
            </p:cNvPr>
            <p:cNvSpPr/>
            <p:nvPr/>
          </p:nvSpPr>
          <p:spPr>
            <a:xfrm>
              <a:off x="7453752" y="6473521"/>
              <a:ext cx="3021491" cy="1787"/>
            </a:xfrm>
            <a:custGeom>
              <a:avLst/>
              <a:gdLst>
                <a:gd name="connsiteX0" fmla="*/ 0 w 3021491"/>
                <a:gd name="connsiteY0" fmla="*/ 0 h 1787"/>
                <a:gd name="connsiteX1" fmla="*/ 3021492 w 3021491"/>
                <a:gd name="connsiteY1" fmla="*/ 0 h 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1491" h="1787">
                  <a:moveTo>
                    <a:pt x="0" y="0"/>
                  </a:moveTo>
                  <a:lnTo>
                    <a:pt x="3021492" y="0"/>
                  </a:lnTo>
                </a:path>
              </a:pathLst>
            </a:custGeom>
            <a:ln w="58892" cap="flat">
              <a:gradFill>
                <a:gsLst>
                  <a:gs pos="0">
                    <a:srgbClr val="FFFFFF">
                      <a:alpha val="0"/>
                    </a:srgbClr>
                  </a:gs>
                  <a:gs pos="22990">
                    <a:schemeClr val="bg1">
                      <a:alpha val="50000"/>
                    </a:schemeClr>
                  </a:gs>
                  <a:gs pos="4601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5" name="Graphic 18">
              <a:extLst>
                <a:ext uri="{FF2B5EF4-FFF2-40B4-BE49-F238E27FC236}">
                  <a16:creationId xmlns:a16="http://schemas.microsoft.com/office/drawing/2014/main" id="{B45E2A5B-D759-6D18-9B8C-00B906254B81}"/>
                </a:ext>
              </a:extLst>
            </p:cNvPr>
            <p:cNvGrpSpPr/>
            <p:nvPr/>
          </p:nvGrpSpPr>
          <p:grpSpPr>
            <a:xfrm>
              <a:off x="10511361" y="6342684"/>
              <a:ext cx="958433" cy="163185"/>
              <a:chOff x="10511361" y="6342684"/>
              <a:chExt cx="958433" cy="163185"/>
            </a:xfrm>
            <a:solidFill>
              <a:schemeClr val="bg1"/>
            </a:solidFill>
          </p:grpSpPr>
          <p:sp>
            <p:nvSpPr>
              <p:cNvPr id="26" name="Vrije vorm: vorm 25">
                <a:extLst>
                  <a:ext uri="{FF2B5EF4-FFF2-40B4-BE49-F238E27FC236}">
                    <a16:creationId xmlns:a16="http://schemas.microsoft.com/office/drawing/2014/main" id="{55AE08BF-219D-0F21-D6CB-A345702F07E9}"/>
                  </a:ext>
                </a:extLst>
              </p:cNvPr>
              <p:cNvSpPr/>
              <p:nvPr/>
            </p:nvSpPr>
            <p:spPr>
              <a:xfrm>
                <a:off x="10511361" y="6342684"/>
                <a:ext cx="464267" cy="163185"/>
              </a:xfrm>
              <a:custGeom>
                <a:avLst/>
                <a:gdLst>
                  <a:gd name="connsiteX0" fmla="*/ 382648 w 464267"/>
                  <a:gd name="connsiteY0" fmla="*/ 105925 h 163185"/>
                  <a:gd name="connsiteX1" fmla="*/ 358307 w 464267"/>
                  <a:gd name="connsiteY1" fmla="*/ 81584 h 163185"/>
                  <a:gd name="connsiteX2" fmla="*/ 382648 w 464267"/>
                  <a:gd name="connsiteY2" fmla="*/ 57243 h 163185"/>
                  <a:gd name="connsiteX3" fmla="*/ 406989 w 464267"/>
                  <a:gd name="connsiteY3" fmla="*/ 81584 h 163185"/>
                  <a:gd name="connsiteX4" fmla="*/ 382648 w 464267"/>
                  <a:gd name="connsiteY4" fmla="*/ 105925 h 163185"/>
                  <a:gd name="connsiteX5" fmla="*/ 382648 w 464267"/>
                  <a:gd name="connsiteY5" fmla="*/ 0 h 163185"/>
                  <a:gd name="connsiteX6" fmla="*/ 302280 w 464267"/>
                  <a:gd name="connsiteY6" fmla="*/ 67394 h 163185"/>
                  <a:gd name="connsiteX7" fmla="*/ 302280 w 464267"/>
                  <a:gd name="connsiteY7" fmla="*/ 20105 h 163185"/>
                  <a:gd name="connsiteX8" fmla="*/ 284891 w 464267"/>
                  <a:gd name="connsiteY8" fmla="*/ 2716 h 163185"/>
                  <a:gd name="connsiteX9" fmla="*/ 243911 w 464267"/>
                  <a:gd name="connsiteY9" fmla="*/ 2716 h 163185"/>
                  <a:gd name="connsiteX10" fmla="*/ 243911 w 464267"/>
                  <a:gd name="connsiteY10" fmla="*/ 64248 h 163185"/>
                  <a:gd name="connsiteX11" fmla="*/ 208865 w 464267"/>
                  <a:gd name="connsiteY11" fmla="*/ 16638 h 163185"/>
                  <a:gd name="connsiteX12" fmla="*/ 181057 w 464267"/>
                  <a:gd name="connsiteY12" fmla="*/ 2716 h 163185"/>
                  <a:gd name="connsiteX13" fmla="*/ 0 w 464267"/>
                  <a:gd name="connsiteY13" fmla="*/ 2716 h 163185"/>
                  <a:gd name="connsiteX14" fmla="*/ 0 w 464267"/>
                  <a:gd name="connsiteY14" fmla="*/ 44643 h 163185"/>
                  <a:gd name="connsiteX15" fmla="*/ 17121 w 464267"/>
                  <a:gd name="connsiteY15" fmla="*/ 61782 h 163185"/>
                  <a:gd name="connsiteX16" fmla="*/ 44214 w 464267"/>
                  <a:gd name="connsiteY16" fmla="*/ 61782 h 163185"/>
                  <a:gd name="connsiteX17" fmla="*/ 44214 w 464267"/>
                  <a:gd name="connsiteY17" fmla="*/ 143115 h 163185"/>
                  <a:gd name="connsiteX18" fmla="*/ 61603 w 464267"/>
                  <a:gd name="connsiteY18" fmla="*/ 160504 h 163185"/>
                  <a:gd name="connsiteX19" fmla="*/ 105943 w 464267"/>
                  <a:gd name="connsiteY19" fmla="*/ 160504 h 163185"/>
                  <a:gd name="connsiteX20" fmla="*/ 105943 w 464267"/>
                  <a:gd name="connsiteY20" fmla="*/ 61764 h 163185"/>
                  <a:gd name="connsiteX21" fmla="*/ 143366 w 464267"/>
                  <a:gd name="connsiteY21" fmla="*/ 61764 h 163185"/>
                  <a:gd name="connsiteX22" fmla="*/ 143366 w 464267"/>
                  <a:gd name="connsiteY22" fmla="*/ 143097 h 163185"/>
                  <a:gd name="connsiteX23" fmla="*/ 160755 w 464267"/>
                  <a:gd name="connsiteY23" fmla="*/ 160486 h 163185"/>
                  <a:gd name="connsiteX24" fmla="*/ 201752 w 464267"/>
                  <a:gd name="connsiteY24" fmla="*/ 160486 h 163185"/>
                  <a:gd name="connsiteX25" fmla="*/ 201752 w 464267"/>
                  <a:gd name="connsiteY25" fmla="*/ 98955 h 163185"/>
                  <a:gd name="connsiteX26" fmla="*/ 236673 w 464267"/>
                  <a:gd name="connsiteY26" fmla="*/ 146564 h 163185"/>
                  <a:gd name="connsiteX27" fmla="*/ 264499 w 464267"/>
                  <a:gd name="connsiteY27" fmla="*/ 160486 h 163185"/>
                  <a:gd name="connsiteX28" fmla="*/ 302280 w 464267"/>
                  <a:gd name="connsiteY28" fmla="*/ 160486 h 163185"/>
                  <a:gd name="connsiteX29" fmla="*/ 302280 w 464267"/>
                  <a:gd name="connsiteY29" fmla="*/ 96345 h 163185"/>
                  <a:gd name="connsiteX30" fmla="*/ 382648 w 464267"/>
                  <a:gd name="connsiteY30" fmla="*/ 163185 h 163185"/>
                  <a:gd name="connsiteX31" fmla="*/ 464268 w 464267"/>
                  <a:gd name="connsiteY31" fmla="*/ 81601 h 163185"/>
                  <a:gd name="connsiteX32" fmla="*/ 382648 w 464267"/>
                  <a:gd name="connsiteY32" fmla="*/ 0 h 16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64267" h="163185">
                    <a:moveTo>
                      <a:pt x="382648" y="105925"/>
                    </a:moveTo>
                    <a:cubicBezTo>
                      <a:pt x="369209" y="105925"/>
                      <a:pt x="358307" y="95041"/>
                      <a:pt x="358307" y="81584"/>
                    </a:cubicBezTo>
                    <a:cubicBezTo>
                      <a:pt x="358307" y="68144"/>
                      <a:pt x="369209" y="57243"/>
                      <a:pt x="382648" y="57243"/>
                    </a:cubicBezTo>
                    <a:cubicBezTo>
                      <a:pt x="396087" y="57243"/>
                      <a:pt x="406989" y="68144"/>
                      <a:pt x="406989" y="81584"/>
                    </a:cubicBezTo>
                    <a:cubicBezTo>
                      <a:pt x="406989" y="95041"/>
                      <a:pt x="396087" y="105925"/>
                      <a:pt x="382648" y="105925"/>
                    </a:cubicBezTo>
                    <a:moveTo>
                      <a:pt x="382648" y="0"/>
                    </a:moveTo>
                    <a:cubicBezTo>
                      <a:pt x="341311" y="0"/>
                      <a:pt x="308713" y="28344"/>
                      <a:pt x="302280" y="67394"/>
                    </a:cubicBezTo>
                    <a:lnTo>
                      <a:pt x="302280" y="20105"/>
                    </a:lnTo>
                    <a:cubicBezTo>
                      <a:pt x="302280" y="7935"/>
                      <a:pt x="297061" y="2716"/>
                      <a:pt x="284891" y="2716"/>
                    </a:cubicBezTo>
                    <a:lnTo>
                      <a:pt x="243911" y="2716"/>
                    </a:lnTo>
                    <a:lnTo>
                      <a:pt x="243911" y="64248"/>
                    </a:lnTo>
                    <a:lnTo>
                      <a:pt x="208865" y="16638"/>
                    </a:lnTo>
                    <a:cubicBezTo>
                      <a:pt x="201252" y="6541"/>
                      <a:pt x="193728" y="2716"/>
                      <a:pt x="181057" y="2716"/>
                    </a:cubicBezTo>
                    <a:lnTo>
                      <a:pt x="0" y="2716"/>
                    </a:lnTo>
                    <a:lnTo>
                      <a:pt x="0" y="44643"/>
                    </a:lnTo>
                    <a:cubicBezTo>
                      <a:pt x="0" y="56635"/>
                      <a:pt x="5147" y="61782"/>
                      <a:pt x="17121" y="61782"/>
                    </a:cubicBezTo>
                    <a:lnTo>
                      <a:pt x="44214" y="61782"/>
                    </a:lnTo>
                    <a:lnTo>
                      <a:pt x="44214" y="143115"/>
                    </a:lnTo>
                    <a:cubicBezTo>
                      <a:pt x="44214" y="155268"/>
                      <a:pt x="49433" y="160504"/>
                      <a:pt x="61603" y="160504"/>
                    </a:cubicBezTo>
                    <a:lnTo>
                      <a:pt x="105943" y="160504"/>
                    </a:lnTo>
                    <a:lnTo>
                      <a:pt x="105943" y="61764"/>
                    </a:lnTo>
                    <a:lnTo>
                      <a:pt x="143366" y="61764"/>
                    </a:lnTo>
                    <a:lnTo>
                      <a:pt x="143366" y="143097"/>
                    </a:lnTo>
                    <a:cubicBezTo>
                      <a:pt x="143366" y="155250"/>
                      <a:pt x="148602" y="160486"/>
                      <a:pt x="160755" y="160486"/>
                    </a:cubicBezTo>
                    <a:lnTo>
                      <a:pt x="201752" y="160486"/>
                    </a:lnTo>
                    <a:lnTo>
                      <a:pt x="201752" y="98955"/>
                    </a:lnTo>
                    <a:lnTo>
                      <a:pt x="236673" y="146564"/>
                    </a:lnTo>
                    <a:cubicBezTo>
                      <a:pt x="244304" y="156680"/>
                      <a:pt x="251828" y="160486"/>
                      <a:pt x="264499" y="160486"/>
                    </a:cubicBezTo>
                    <a:lnTo>
                      <a:pt x="302280" y="160486"/>
                    </a:lnTo>
                    <a:lnTo>
                      <a:pt x="302280" y="96345"/>
                    </a:lnTo>
                    <a:cubicBezTo>
                      <a:pt x="308642" y="135859"/>
                      <a:pt x="340400" y="163185"/>
                      <a:pt x="382648" y="163185"/>
                    </a:cubicBezTo>
                    <a:cubicBezTo>
                      <a:pt x="428864" y="163185"/>
                      <a:pt x="464268" y="127799"/>
                      <a:pt x="464268" y="81601"/>
                    </a:cubicBezTo>
                    <a:cubicBezTo>
                      <a:pt x="464268" y="34260"/>
                      <a:pt x="429990" y="0"/>
                      <a:pt x="382648" y="0"/>
                    </a:cubicBezTo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72AF70F2-9438-1D86-F5E7-C2B4D8E16115}"/>
                  </a:ext>
                </a:extLst>
              </p:cNvPr>
              <p:cNvSpPr/>
              <p:nvPr/>
            </p:nvSpPr>
            <p:spPr>
              <a:xfrm>
                <a:off x="11009156" y="6435044"/>
                <a:ext cx="276312" cy="69520"/>
              </a:xfrm>
              <a:custGeom>
                <a:avLst/>
                <a:gdLst>
                  <a:gd name="connsiteX0" fmla="*/ 240944 w 276312"/>
                  <a:gd name="connsiteY0" fmla="*/ 37995 h 69520"/>
                  <a:gd name="connsiteX1" fmla="*/ 252632 w 276312"/>
                  <a:gd name="connsiteY1" fmla="*/ 25038 h 69520"/>
                  <a:gd name="connsiteX2" fmla="*/ 264535 w 276312"/>
                  <a:gd name="connsiteY2" fmla="*/ 37995 h 69520"/>
                  <a:gd name="connsiteX3" fmla="*/ 240944 w 276312"/>
                  <a:gd name="connsiteY3" fmla="*/ 37995 h 69520"/>
                  <a:gd name="connsiteX4" fmla="*/ 240748 w 276312"/>
                  <a:gd name="connsiteY4" fmla="*/ 44947 h 69520"/>
                  <a:gd name="connsiteX5" fmla="*/ 276312 w 276312"/>
                  <a:gd name="connsiteY5" fmla="*/ 44947 h 69520"/>
                  <a:gd name="connsiteX6" fmla="*/ 276312 w 276312"/>
                  <a:gd name="connsiteY6" fmla="*/ 43213 h 69520"/>
                  <a:gd name="connsiteX7" fmla="*/ 252632 w 276312"/>
                  <a:gd name="connsiteY7" fmla="*/ 17139 h 69520"/>
                  <a:gd name="connsiteX8" fmla="*/ 228863 w 276312"/>
                  <a:gd name="connsiteY8" fmla="*/ 43428 h 69520"/>
                  <a:gd name="connsiteX9" fmla="*/ 252936 w 276312"/>
                  <a:gd name="connsiteY9" fmla="*/ 69520 h 69520"/>
                  <a:gd name="connsiteX10" fmla="*/ 275830 w 276312"/>
                  <a:gd name="connsiteY10" fmla="*/ 53865 h 69520"/>
                  <a:gd name="connsiteX11" fmla="*/ 265107 w 276312"/>
                  <a:gd name="connsiteY11" fmla="*/ 52703 h 69520"/>
                  <a:gd name="connsiteX12" fmla="*/ 253508 w 276312"/>
                  <a:gd name="connsiteY12" fmla="*/ 61121 h 69520"/>
                  <a:gd name="connsiteX13" fmla="*/ 240748 w 276312"/>
                  <a:gd name="connsiteY13" fmla="*/ 45251 h 69520"/>
                  <a:gd name="connsiteX14" fmla="*/ 240748 w 276312"/>
                  <a:gd name="connsiteY14" fmla="*/ 44947 h 69520"/>
                  <a:gd name="connsiteX15" fmla="*/ 229256 w 276312"/>
                  <a:gd name="connsiteY15" fmla="*/ 876 h 69520"/>
                  <a:gd name="connsiteX16" fmla="*/ 219677 w 276312"/>
                  <a:gd name="connsiteY16" fmla="*/ 0 h 69520"/>
                  <a:gd name="connsiteX17" fmla="*/ 203753 w 276312"/>
                  <a:gd name="connsiteY17" fmla="*/ 17496 h 69520"/>
                  <a:gd name="connsiteX18" fmla="*/ 203753 w 276312"/>
                  <a:gd name="connsiteY18" fmla="*/ 18461 h 69520"/>
                  <a:gd name="connsiteX19" fmla="*/ 195533 w 276312"/>
                  <a:gd name="connsiteY19" fmla="*/ 18461 h 69520"/>
                  <a:gd name="connsiteX20" fmla="*/ 195533 w 276312"/>
                  <a:gd name="connsiteY20" fmla="*/ 26075 h 69520"/>
                  <a:gd name="connsiteX21" fmla="*/ 203753 w 276312"/>
                  <a:gd name="connsiteY21" fmla="*/ 26075 h 69520"/>
                  <a:gd name="connsiteX22" fmla="*/ 203753 w 276312"/>
                  <a:gd name="connsiteY22" fmla="*/ 68126 h 69520"/>
                  <a:gd name="connsiteX23" fmla="*/ 214655 w 276312"/>
                  <a:gd name="connsiteY23" fmla="*/ 68126 h 69520"/>
                  <a:gd name="connsiteX24" fmla="*/ 214655 w 276312"/>
                  <a:gd name="connsiteY24" fmla="*/ 26092 h 69520"/>
                  <a:gd name="connsiteX25" fmla="*/ 226540 w 276312"/>
                  <a:gd name="connsiteY25" fmla="*/ 26092 h 69520"/>
                  <a:gd name="connsiteX26" fmla="*/ 226540 w 276312"/>
                  <a:gd name="connsiteY26" fmla="*/ 18479 h 69520"/>
                  <a:gd name="connsiteX27" fmla="*/ 214459 w 276312"/>
                  <a:gd name="connsiteY27" fmla="*/ 18479 h 69520"/>
                  <a:gd name="connsiteX28" fmla="*/ 214459 w 276312"/>
                  <a:gd name="connsiteY28" fmla="*/ 17121 h 69520"/>
                  <a:gd name="connsiteX29" fmla="*/ 222680 w 276312"/>
                  <a:gd name="connsiteY29" fmla="*/ 8310 h 69520"/>
                  <a:gd name="connsiteX30" fmla="*/ 229256 w 276312"/>
                  <a:gd name="connsiteY30" fmla="*/ 8989 h 69520"/>
                  <a:gd name="connsiteX31" fmla="*/ 229256 w 276312"/>
                  <a:gd name="connsiteY31" fmla="*/ 876 h 69520"/>
                  <a:gd name="connsiteX32" fmla="*/ 175248 w 276312"/>
                  <a:gd name="connsiteY32" fmla="*/ 68144 h 69520"/>
                  <a:gd name="connsiteX33" fmla="*/ 186543 w 276312"/>
                  <a:gd name="connsiteY33" fmla="*/ 68144 h 69520"/>
                  <a:gd name="connsiteX34" fmla="*/ 186543 w 276312"/>
                  <a:gd name="connsiteY34" fmla="*/ 18479 h 69520"/>
                  <a:gd name="connsiteX35" fmla="*/ 175248 w 276312"/>
                  <a:gd name="connsiteY35" fmla="*/ 18479 h 69520"/>
                  <a:gd name="connsiteX36" fmla="*/ 175248 w 276312"/>
                  <a:gd name="connsiteY36" fmla="*/ 68144 h 69520"/>
                  <a:gd name="connsiteX37" fmla="*/ 175248 w 276312"/>
                  <a:gd name="connsiteY37" fmla="*/ 10348 h 69520"/>
                  <a:gd name="connsiteX38" fmla="*/ 186543 w 276312"/>
                  <a:gd name="connsiteY38" fmla="*/ 10348 h 69520"/>
                  <a:gd name="connsiteX39" fmla="*/ 186543 w 276312"/>
                  <a:gd name="connsiteY39" fmla="*/ 1090 h 69520"/>
                  <a:gd name="connsiteX40" fmla="*/ 175248 w 276312"/>
                  <a:gd name="connsiteY40" fmla="*/ 1090 h 69520"/>
                  <a:gd name="connsiteX41" fmla="*/ 175248 w 276312"/>
                  <a:gd name="connsiteY41" fmla="*/ 10348 h 69520"/>
                  <a:gd name="connsiteX42" fmla="*/ 147941 w 276312"/>
                  <a:gd name="connsiteY42" fmla="*/ 68144 h 69520"/>
                  <a:gd name="connsiteX43" fmla="*/ 159236 w 276312"/>
                  <a:gd name="connsiteY43" fmla="*/ 68144 h 69520"/>
                  <a:gd name="connsiteX44" fmla="*/ 159236 w 276312"/>
                  <a:gd name="connsiteY44" fmla="*/ 1072 h 69520"/>
                  <a:gd name="connsiteX45" fmla="*/ 147941 w 276312"/>
                  <a:gd name="connsiteY45" fmla="*/ 1072 h 69520"/>
                  <a:gd name="connsiteX46" fmla="*/ 147941 w 276312"/>
                  <a:gd name="connsiteY46" fmla="*/ 68144 h 69520"/>
                  <a:gd name="connsiteX47" fmla="*/ 118989 w 276312"/>
                  <a:gd name="connsiteY47" fmla="*/ 17228 h 69520"/>
                  <a:gd name="connsiteX48" fmla="*/ 116380 w 276312"/>
                  <a:gd name="connsiteY48" fmla="*/ 17121 h 69520"/>
                  <a:gd name="connsiteX49" fmla="*/ 102368 w 276312"/>
                  <a:gd name="connsiteY49" fmla="*/ 29184 h 69520"/>
                  <a:gd name="connsiteX50" fmla="*/ 102368 w 276312"/>
                  <a:gd name="connsiteY50" fmla="*/ 18461 h 69520"/>
                  <a:gd name="connsiteX51" fmla="*/ 92235 w 276312"/>
                  <a:gd name="connsiteY51" fmla="*/ 18461 h 69520"/>
                  <a:gd name="connsiteX52" fmla="*/ 92235 w 276312"/>
                  <a:gd name="connsiteY52" fmla="*/ 68126 h 69520"/>
                  <a:gd name="connsiteX53" fmla="*/ 103333 w 276312"/>
                  <a:gd name="connsiteY53" fmla="*/ 68126 h 69520"/>
                  <a:gd name="connsiteX54" fmla="*/ 103333 w 276312"/>
                  <a:gd name="connsiteY54" fmla="*/ 43499 h 69520"/>
                  <a:gd name="connsiteX55" fmla="*/ 116576 w 276312"/>
                  <a:gd name="connsiteY55" fmla="*/ 27826 h 69520"/>
                  <a:gd name="connsiteX56" fmla="*/ 118989 w 276312"/>
                  <a:gd name="connsiteY56" fmla="*/ 27933 h 69520"/>
                  <a:gd name="connsiteX57" fmla="*/ 118989 w 276312"/>
                  <a:gd name="connsiteY57" fmla="*/ 17228 h 69520"/>
                  <a:gd name="connsiteX58" fmla="*/ 59351 w 276312"/>
                  <a:gd name="connsiteY58" fmla="*/ 25235 h 69520"/>
                  <a:gd name="connsiteX59" fmla="*/ 71254 w 276312"/>
                  <a:gd name="connsiteY59" fmla="*/ 43321 h 69520"/>
                  <a:gd name="connsiteX60" fmla="*/ 59351 w 276312"/>
                  <a:gd name="connsiteY60" fmla="*/ 61299 h 69520"/>
                  <a:gd name="connsiteX61" fmla="*/ 47556 w 276312"/>
                  <a:gd name="connsiteY61" fmla="*/ 43321 h 69520"/>
                  <a:gd name="connsiteX62" fmla="*/ 59351 w 276312"/>
                  <a:gd name="connsiteY62" fmla="*/ 25235 h 69520"/>
                  <a:gd name="connsiteX63" fmla="*/ 59351 w 276312"/>
                  <a:gd name="connsiteY63" fmla="*/ 17121 h 69520"/>
                  <a:gd name="connsiteX64" fmla="*/ 35689 w 276312"/>
                  <a:gd name="connsiteY64" fmla="*/ 43321 h 69520"/>
                  <a:gd name="connsiteX65" fmla="*/ 59351 w 276312"/>
                  <a:gd name="connsiteY65" fmla="*/ 69502 h 69520"/>
                  <a:gd name="connsiteX66" fmla="*/ 83121 w 276312"/>
                  <a:gd name="connsiteY66" fmla="*/ 43321 h 69520"/>
                  <a:gd name="connsiteX67" fmla="*/ 59351 w 276312"/>
                  <a:gd name="connsiteY67" fmla="*/ 17121 h 69520"/>
                  <a:gd name="connsiteX68" fmla="*/ 33724 w 276312"/>
                  <a:gd name="connsiteY68" fmla="*/ 876 h 69520"/>
                  <a:gd name="connsiteX69" fmla="*/ 24162 w 276312"/>
                  <a:gd name="connsiteY69" fmla="*/ 0 h 69520"/>
                  <a:gd name="connsiteX70" fmla="*/ 8221 w 276312"/>
                  <a:gd name="connsiteY70" fmla="*/ 17496 h 69520"/>
                  <a:gd name="connsiteX71" fmla="*/ 8221 w 276312"/>
                  <a:gd name="connsiteY71" fmla="*/ 18461 h 69520"/>
                  <a:gd name="connsiteX72" fmla="*/ 0 w 276312"/>
                  <a:gd name="connsiteY72" fmla="*/ 18461 h 69520"/>
                  <a:gd name="connsiteX73" fmla="*/ 0 w 276312"/>
                  <a:gd name="connsiteY73" fmla="*/ 26075 h 69520"/>
                  <a:gd name="connsiteX74" fmla="*/ 8221 w 276312"/>
                  <a:gd name="connsiteY74" fmla="*/ 26075 h 69520"/>
                  <a:gd name="connsiteX75" fmla="*/ 8221 w 276312"/>
                  <a:gd name="connsiteY75" fmla="*/ 68126 h 69520"/>
                  <a:gd name="connsiteX76" fmla="*/ 19140 w 276312"/>
                  <a:gd name="connsiteY76" fmla="*/ 68126 h 69520"/>
                  <a:gd name="connsiteX77" fmla="*/ 19140 w 276312"/>
                  <a:gd name="connsiteY77" fmla="*/ 26092 h 69520"/>
                  <a:gd name="connsiteX78" fmla="*/ 31025 w 276312"/>
                  <a:gd name="connsiteY78" fmla="*/ 26092 h 69520"/>
                  <a:gd name="connsiteX79" fmla="*/ 31025 w 276312"/>
                  <a:gd name="connsiteY79" fmla="*/ 18479 h 69520"/>
                  <a:gd name="connsiteX80" fmla="*/ 18944 w 276312"/>
                  <a:gd name="connsiteY80" fmla="*/ 18479 h 69520"/>
                  <a:gd name="connsiteX81" fmla="*/ 18944 w 276312"/>
                  <a:gd name="connsiteY81" fmla="*/ 17121 h 69520"/>
                  <a:gd name="connsiteX82" fmla="*/ 27165 w 276312"/>
                  <a:gd name="connsiteY82" fmla="*/ 8310 h 69520"/>
                  <a:gd name="connsiteX83" fmla="*/ 33742 w 276312"/>
                  <a:gd name="connsiteY83" fmla="*/ 8989 h 69520"/>
                  <a:gd name="connsiteX84" fmla="*/ 33742 w 276312"/>
                  <a:gd name="connsiteY84" fmla="*/ 876 h 69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76312" h="69520">
                    <a:moveTo>
                      <a:pt x="240944" y="37995"/>
                    </a:moveTo>
                    <a:cubicBezTo>
                      <a:pt x="241624" y="29667"/>
                      <a:pt x="246163" y="25038"/>
                      <a:pt x="252632" y="25038"/>
                    </a:cubicBezTo>
                    <a:cubicBezTo>
                      <a:pt x="259995" y="25038"/>
                      <a:pt x="264249" y="29488"/>
                      <a:pt x="264535" y="37995"/>
                    </a:cubicBezTo>
                    <a:lnTo>
                      <a:pt x="240944" y="37995"/>
                    </a:lnTo>
                    <a:close/>
                    <a:moveTo>
                      <a:pt x="240748" y="44947"/>
                    </a:moveTo>
                    <a:lnTo>
                      <a:pt x="276312" y="44947"/>
                    </a:lnTo>
                    <a:lnTo>
                      <a:pt x="276312" y="43213"/>
                    </a:lnTo>
                    <a:cubicBezTo>
                      <a:pt x="276312" y="27075"/>
                      <a:pt x="267055" y="17139"/>
                      <a:pt x="252632" y="17139"/>
                    </a:cubicBezTo>
                    <a:cubicBezTo>
                      <a:pt x="238514" y="17139"/>
                      <a:pt x="228863" y="27665"/>
                      <a:pt x="228863" y="43428"/>
                    </a:cubicBezTo>
                    <a:cubicBezTo>
                      <a:pt x="228863" y="59191"/>
                      <a:pt x="238425" y="69520"/>
                      <a:pt x="252936" y="69520"/>
                    </a:cubicBezTo>
                    <a:cubicBezTo>
                      <a:pt x="264249" y="69520"/>
                      <a:pt x="272255" y="64016"/>
                      <a:pt x="275830" y="53865"/>
                    </a:cubicBezTo>
                    <a:lnTo>
                      <a:pt x="265107" y="52703"/>
                    </a:lnTo>
                    <a:cubicBezTo>
                      <a:pt x="263284" y="58118"/>
                      <a:pt x="258923" y="61121"/>
                      <a:pt x="253508" y="61121"/>
                    </a:cubicBezTo>
                    <a:cubicBezTo>
                      <a:pt x="245680" y="61121"/>
                      <a:pt x="240748" y="55402"/>
                      <a:pt x="240748" y="45251"/>
                    </a:cubicBezTo>
                    <a:lnTo>
                      <a:pt x="240748" y="44947"/>
                    </a:lnTo>
                    <a:close/>
                    <a:moveTo>
                      <a:pt x="229256" y="876"/>
                    </a:moveTo>
                    <a:cubicBezTo>
                      <a:pt x="226254" y="197"/>
                      <a:pt x="223073" y="0"/>
                      <a:pt x="219677" y="0"/>
                    </a:cubicBezTo>
                    <a:cubicBezTo>
                      <a:pt x="208776" y="0"/>
                      <a:pt x="203753" y="5594"/>
                      <a:pt x="203753" y="17496"/>
                    </a:cubicBezTo>
                    <a:lnTo>
                      <a:pt x="203753" y="18461"/>
                    </a:lnTo>
                    <a:lnTo>
                      <a:pt x="195533" y="18461"/>
                    </a:lnTo>
                    <a:lnTo>
                      <a:pt x="195533" y="26075"/>
                    </a:lnTo>
                    <a:lnTo>
                      <a:pt x="203753" y="26075"/>
                    </a:lnTo>
                    <a:lnTo>
                      <a:pt x="203753" y="68126"/>
                    </a:lnTo>
                    <a:lnTo>
                      <a:pt x="214655" y="68126"/>
                    </a:lnTo>
                    <a:lnTo>
                      <a:pt x="214655" y="26092"/>
                    </a:lnTo>
                    <a:lnTo>
                      <a:pt x="226540" y="26092"/>
                    </a:lnTo>
                    <a:lnTo>
                      <a:pt x="226540" y="18479"/>
                    </a:lnTo>
                    <a:lnTo>
                      <a:pt x="214459" y="18479"/>
                    </a:lnTo>
                    <a:lnTo>
                      <a:pt x="214459" y="17121"/>
                    </a:lnTo>
                    <a:cubicBezTo>
                      <a:pt x="214459" y="11027"/>
                      <a:pt x="216871" y="8310"/>
                      <a:pt x="222680" y="8310"/>
                    </a:cubicBezTo>
                    <a:cubicBezTo>
                      <a:pt x="224324" y="8310"/>
                      <a:pt x="226450" y="8507"/>
                      <a:pt x="229256" y="8989"/>
                    </a:cubicBezTo>
                    <a:lnTo>
                      <a:pt x="229256" y="876"/>
                    </a:lnTo>
                    <a:close/>
                    <a:moveTo>
                      <a:pt x="175248" y="68144"/>
                    </a:moveTo>
                    <a:lnTo>
                      <a:pt x="186543" y="68144"/>
                    </a:lnTo>
                    <a:lnTo>
                      <a:pt x="186543" y="18479"/>
                    </a:lnTo>
                    <a:lnTo>
                      <a:pt x="175248" y="18479"/>
                    </a:lnTo>
                    <a:lnTo>
                      <a:pt x="175248" y="68144"/>
                    </a:lnTo>
                    <a:close/>
                    <a:moveTo>
                      <a:pt x="175248" y="10348"/>
                    </a:moveTo>
                    <a:lnTo>
                      <a:pt x="186543" y="10348"/>
                    </a:lnTo>
                    <a:lnTo>
                      <a:pt x="186543" y="1090"/>
                    </a:lnTo>
                    <a:lnTo>
                      <a:pt x="175248" y="1090"/>
                    </a:lnTo>
                    <a:lnTo>
                      <a:pt x="175248" y="10348"/>
                    </a:lnTo>
                    <a:close/>
                    <a:moveTo>
                      <a:pt x="147941" y="68144"/>
                    </a:moveTo>
                    <a:lnTo>
                      <a:pt x="159236" y="68144"/>
                    </a:lnTo>
                    <a:lnTo>
                      <a:pt x="159236" y="1072"/>
                    </a:lnTo>
                    <a:lnTo>
                      <a:pt x="147941" y="1072"/>
                    </a:lnTo>
                    <a:lnTo>
                      <a:pt x="147941" y="68144"/>
                    </a:lnTo>
                    <a:close/>
                    <a:moveTo>
                      <a:pt x="118989" y="17228"/>
                    </a:moveTo>
                    <a:cubicBezTo>
                      <a:pt x="118024" y="17121"/>
                      <a:pt x="117148" y="17121"/>
                      <a:pt x="116380" y="17121"/>
                    </a:cubicBezTo>
                    <a:cubicBezTo>
                      <a:pt x="109409" y="17121"/>
                      <a:pt x="104870" y="21071"/>
                      <a:pt x="102368" y="29184"/>
                    </a:cubicBezTo>
                    <a:lnTo>
                      <a:pt x="102368" y="18461"/>
                    </a:lnTo>
                    <a:lnTo>
                      <a:pt x="92235" y="18461"/>
                    </a:lnTo>
                    <a:lnTo>
                      <a:pt x="92235" y="68126"/>
                    </a:lnTo>
                    <a:lnTo>
                      <a:pt x="103333" y="68126"/>
                    </a:lnTo>
                    <a:lnTo>
                      <a:pt x="103333" y="43499"/>
                    </a:lnTo>
                    <a:cubicBezTo>
                      <a:pt x="103351" y="33724"/>
                      <a:pt x="108570" y="27826"/>
                      <a:pt x="116576" y="27826"/>
                    </a:cubicBezTo>
                    <a:cubicBezTo>
                      <a:pt x="117059" y="27826"/>
                      <a:pt x="117934" y="27826"/>
                      <a:pt x="118989" y="27933"/>
                    </a:cubicBezTo>
                    <a:lnTo>
                      <a:pt x="118989" y="17228"/>
                    </a:lnTo>
                    <a:close/>
                    <a:moveTo>
                      <a:pt x="59351" y="25235"/>
                    </a:moveTo>
                    <a:cubicBezTo>
                      <a:pt x="66607" y="25235"/>
                      <a:pt x="71254" y="31704"/>
                      <a:pt x="71254" y="43321"/>
                    </a:cubicBezTo>
                    <a:cubicBezTo>
                      <a:pt x="71254" y="54919"/>
                      <a:pt x="66607" y="61299"/>
                      <a:pt x="59351" y="61299"/>
                    </a:cubicBezTo>
                    <a:cubicBezTo>
                      <a:pt x="52006" y="61299"/>
                      <a:pt x="47556" y="55009"/>
                      <a:pt x="47556" y="43321"/>
                    </a:cubicBezTo>
                    <a:cubicBezTo>
                      <a:pt x="47556" y="31597"/>
                      <a:pt x="52006" y="25235"/>
                      <a:pt x="59351" y="25235"/>
                    </a:cubicBezTo>
                    <a:moveTo>
                      <a:pt x="59351" y="17121"/>
                    </a:moveTo>
                    <a:cubicBezTo>
                      <a:pt x="45340" y="17121"/>
                      <a:pt x="35689" y="27361"/>
                      <a:pt x="35689" y="43321"/>
                    </a:cubicBezTo>
                    <a:cubicBezTo>
                      <a:pt x="35689" y="59262"/>
                      <a:pt x="45251" y="69502"/>
                      <a:pt x="59351" y="69502"/>
                    </a:cubicBezTo>
                    <a:cubicBezTo>
                      <a:pt x="73470" y="69502"/>
                      <a:pt x="83121" y="59262"/>
                      <a:pt x="83121" y="43321"/>
                    </a:cubicBezTo>
                    <a:cubicBezTo>
                      <a:pt x="83121" y="27361"/>
                      <a:pt x="73470" y="17121"/>
                      <a:pt x="59351" y="17121"/>
                    </a:cubicBezTo>
                    <a:moveTo>
                      <a:pt x="33724" y="876"/>
                    </a:moveTo>
                    <a:cubicBezTo>
                      <a:pt x="30721" y="197"/>
                      <a:pt x="27540" y="0"/>
                      <a:pt x="24162" y="0"/>
                    </a:cubicBezTo>
                    <a:cubicBezTo>
                      <a:pt x="13243" y="0"/>
                      <a:pt x="8221" y="5594"/>
                      <a:pt x="8221" y="17496"/>
                    </a:cubicBezTo>
                    <a:lnTo>
                      <a:pt x="8221" y="18461"/>
                    </a:lnTo>
                    <a:lnTo>
                      <a:pt x="0" y="18461"/>
                    </a:lnTo>
                    <a:lnTo>
                      <a:pt x="0" y="26075"/>
                    </a:lnTo>
                    <a:lnTo>
                      <a:pt x="8221" y="26075"/>
                    </a:lnTo>
                    <a:lnTo>
                      <a:pt x="8221" y="68126"/>
                    </a:lnTo>
                    <a:lnTo>
                      <a:pt x="19140" y="68126"/>
                    </a:lnTo>
                    <a:lnTo>
                      <a:pt x="19140" y="26092"/>
                    </a:lnTo>
                    <a:lnTo>
                      <a:pt x="31025" y="26092"/>
                    </a:lnTo>
                    <a:lnTo>
                      <a:pt x="31025" y="18479"/>
                    </a:lnTo>
                    <a:lnTo>
                      <a:pt x="18944" y="18479"/>
                    </a:lnTo>
                    <a:lnTo>
                      <a:pt x="18944" y="17121"/>
                    </a:lnTo>
                    <a:cubicBezTo>
                      <a:pt x="18944" y="11027"/>
                      <a:pt x="21356" y="8310"/>
                      <a:pt x="27165" y="8310"/>
                    </a:cubicBezTo>
                    <a:cubicBezTo>
                      <a:pt x="28809" y="8310"/>
                      <a:pt x="30936" y="8507"/>
                      <a:pt x="33742" y="8989"/>
                    </a:cubicBezTo>
                    <a:lnTo>
                      <a:pt x="33742" y="876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E4D1479E-2872-5B85-8BF2-C1DC563951CF}"/>
                  </a:ext>
                </a:extLst>
              </p:cNvPr>
              <p:cNvSpPr/>
              <p:nvPr/>
            </p:nvSpPr>
            <p:spPr>
              <a:xfrm>
                <a:off x="11013731" y="6345060"/>
                <a:ext cx="456064" cy="68394"/>
              </a:xfrm>
              <a:custGeom>
                <a:avLst/>
                <a:gdLst>
                  <a:gd name="connsiteX0" fmla="*/ 414299 w 456064"/>
                  <a:gd name="connsiteY0" fmla="*/ 17389 h 68394"/>
                  <a:gd name="connsiteX1" fmla="*/ 414299 w 456064"/>
                  <a:gd name="connsiteY1" fmla="*/ 67054 h 68394"/>
                  <a:gd name="connsiteX2" fmla="*/ 425218 w 456064"/>
                  <a:gd name="connsiteY2" fmla="*/ 67054 h 68394"/>
                  <a:gd name="connsiteX3" fmla="*/ 425218 w 456064"/>
                  <a:gd name="connsiteY3" fmla="*/ 38638 h 68394"/>
                  <a:gd name="connsiteX4" fmla="*/ 436728 w 456064"/>
                  <a:gd name="connsiteY4" fmla="*/ 24520 h 68394"/>
                  <a:gd name="connsiteX5" fmla="*/ 445145 w 456064"/>
                  <a:gd name="connsiteY5" fmla="*/ 35350 h 68394"/>
                  <a:gd name="connsiteX6" fmla="*/ 445145 w 456064"/>
                  <a:gd name="connsiteY6" fmla="*/ 67036 h 68394"/>
                  <a:gd name="connsiteX7" fmla="*/ 456064 w 456064"/>
                  <a:gd name="connsiteY7" fmla="*/ 67036 h 68394"/>
                  <a:gd name="connsiteX8" fmla="*/ 456064 w 456064"/>
                  <a:gd name="connsiteY8" fmla="*/ 35261 h 68394"/>
                  <a:gd name="connsiteX9" fmla="*/ 439926 w 456064"/>
                  <a:gd name="connsiteY9" fmla="*/ 16031 h 68394"/>
                  <a:gd name="connsiteX10" fmla="*/ 424557 w 456064"/>
                  <a:gd name="connsiteY10" fmla="*/ 25878 h 68394"/>
                  <a:gd name="connsiteX11" fmla="*/ 424539 w 456064"/>
                  <a:gd name="connsiteY11" fmla="*/ 17371 h 68394"/>
                  <a:gd name="connsiteX12" fmla="*/ 414299 w 456064"/>
                  <a:gd name="connsiteY12" fmla="*/ 17371 h 68394"/>
                  <a:gd name="connsiteX13" fmla="*/ 380343 w 456064"/>
                  <a:gd name="connsiteY13" fmla="*/ 24144 h 68394"/>
                  <a:gd name="connsiteX14" fmla="*/ 392227 w 456064"/>
                  <a:gd name="connsiteY14" fmla="*/ 42213 h 68394"/>
                  <a:gd name="connsiteX15" fmla="*/ 380343 w 456064"/>
                  <a:gd name="connsiteY15" fmla="*/ 60191 h 68394"/>
                  <a:gd name="connsiteX16" fmla="*/ 368547 w 456064"/>
                  <a:gd name="connsiteY16" fmla="*/ 42213 h 68394"/>
                  <a:gd name="connsiteX17" fmla="*/ 380343 w 456064"/>
                  <a:gd name="connsiteY17" fmla="*/ 24144 h 68394"/>
                  <a:gd name="connsiteX18" fmla="*/ 380343 w 456064"/>
                  <a:gd name="connsiteY18" fmla="*/ 16031 h 68394"/>
                  <a:gd name="connsiteX19" fmla="*/ 356663 w 456064"/>
                  <a:gd name="connsiteY19" fmla="*/ 42213 h 68394"/>
                  <a:gd name="connsiteX20" fmla="*/ 380343 w 456064"/>
                  <a:gd name="connsiteY20" fmla="*/ 68394 h 68394"/>
                  <a:gd name="connsiteX21" fmla="*/ 404112 w 456064"/>
                  <a:gd name="connsiteY21" fmla="*/ 42213 h 68394"/>
                  <a:gd name="connsiteX22" fmla="*/ 380343 w 456064"/>
                  <a:gd name="connsiteY22" fmla="*/ 16031 h 68394"/>
                  <a:gd name="connsiteX23" fmla="*/ 335271 w 456064"/>
                  <a:gd name="connsiteY23" fmla="*/ 67054 h 68394"/>
                  <a:gd name="connsiteX24" fmla="*/ 346565 w 456064"/>
                  <a:gd name="connsiteY24" fmla="*/ 67054 h 68394"/>
                  <a:gd name="connsiteX25" fmla="*/ 346565 w 456064"/>
                  <a:gd name="connsiteY25" fmla="*/ 17389 h 68394"/>
                  <a:gd name="connsiteX26" fmla="*/ 335271 w 456064"/>
                  <a:gd name="connsiteY26" fmla="*/ 17389 h 68394"/>
                  <a:gd name="connsiteX27" fmla="*/ 335271 w 456064"/>
                  <a:gd name="connsiteY27" fmla="*/ 67054 h 68394"/>
                  <a:gd name="connsiteX28" fmla="*/ 335271 w 456064"/>
                  <a:gd name="connsiteY28" fmla="*/ 9257 h 68394"/>
                  <a:gd name="connsiteX29" fmla="*/ 346565 w 456064"/>
                  <a:gd name="connsiteY29" fmla="*/ 9257 h 68394"/>
                  <a:gd name="connsiteX30" fmla="*/ 346565 w 456064"/>
                  <a:gd name="connsiteY30" fmla="*/ 0 h 68394"/>
                  <a:gd name="connsiteX31" fmla="*/ 335271 w 456064"/>
                  <a:gd name="connsiteY31" fmla="*/ 0 h 68394"/>
                  <a:gd name="connsiteX32" fmla="*/ 335271 w 456064"/>
                  <a:gd name="connsiteY32" fmla="*/ 9257 h 68394"/>
                  <a:gd name="connsiteX33" fmla="*/ 311019 w 456064"/>
                  <a:gd name="connsiteY33" fmla="*/ 3664 h 68394"/>
                  <a:gd name="connsiteX34" fmla="*/ 300582 w 456064"/>
                  <a:gd name="connsiteY34" fmla="*/ 4521 h 68394"/>
                  <a:gd name="connsiteX35" fmla="*/ 300206 w 456064"/>
                  <a:gd name="connsiteY35" fmla="*/ 17371 h 68394"/>
                  <a:gd name="connsiteX36" fmla="*/ 291592 w 456064"/>
                  <a:gd name="connsiteY36" fmla="*/ 17371 h 68394"/>
                  <a:gd name="connsiteX37" fmla="*/ 291592 w 456064"/>
                  <a:gd name="connsiteY37" fmla="*/ 25002 h 68394"/>
                  <a:gd name="connsiteX38" fmla="*/ 299903 w 456064"/>
                  <a:gd name="connsiteY38" fmla="*/ 25002 h 68394"/>
                  <a:gd name="connsiteX39" fmla="*/ 299903 w 456064"/>
                  <a:gd name="connsiteY39" fmla="*/ 49844 h 68394"/>
                  <a:gd name="connsiteX40" fmla="*/ 315540 w 456064"/>
                  <a:gd name="connsiteY40" fmla="*/ 68377 h 68394"/>
                  <a:gd name="connsiteX41" fmla="*/ 323475 w 456064"/>
                  <a:gd name="connsiteY41" fmla="*/ 67411 h 68394"/>
                  <a:gd name="connsiteX42" fmla="*/ 323475 w 456064"/>
                  <a:gd name="connsiteY42" fmla="*/ 58815 h 68394"/>
                  <a:gd name="connsiteX43" fmla="*/ 317953 w 456064"/>
                  <a:gd name="connsiteY43" fmla="*/ 59494 h 68394"/>
                  <a:gd name="connsiteX44" fmla="*/ 311001 w 456064"/>
                  <a:gd name="connsiteY44" fmla="*/ 49057 h 68394"/>
                  <a:gd name="connsiteX45" fmla="*/ 311001 w 456064"/>
                  <a:gd name="connsiteY45" fmla="*/ 25020 h 68394"/>
                  <a:gd name="connsiteX46" fmla="*/ 322099 w 456064"/>
                  <a:gd name="connsiteY46" fmla="*/ 25020 h 68394"/>
                  <a:gd name="connsiteX47" fmla="*/ 322099 w 456064"/>
                  <a:gd name="connsiteY47" fmla="*/ 17389 h 68394"/>
                  <a:gd name="connsiteX48" fmla="*/ 311001 w 456064"/>
                  <a:gd name="connsiteY48" fmla="*/ 17389 h 68394"/>
                  <a:gd name="connsiteX49" fmla="*/ 311001 w 456064"/>
                  <a:gd name="connsiteY49" fmla="*/ 3664 h 68394"/>
                  <a:gd name="connsiteX50" fmla="*/ 272470 w 456064"/>
                  <a:gd name="connsiteY50" fmla="*/ 42320 h 68394"/>
                  <a:gd name="connsiteX51" fmla="*/ 272470 w 456064"/>
                  <a:gd name="connsiteY51" fmla="*/ 45894 h 68394"/>
                  <a:gd name="connsiteX52" fmla="*/ 259423 w 456064"/>
                  <a:gd name="connsiteY52" fmla="*/ 60316 h 68394"/>
                  <a:gd name="connsiteX53" fmla="*/ 250523 w 456064"/>
                  <a:gd name="connsiteY53" fmla="*/ 52864 h 68394"/>
                  <a:gd name="connsiteX54" fmla="*/ 269968 w 456064"/>
                  <a:gd name="connsiteY54" fmla="*/ 42320 h 68394"/>
                  <a:gd name="connsiteX55" fmla="*/ 272470 w 456064"/>
                  <a:gd name="connsiteY55" fmla="*/ 42320 h 68394"/>
                  <a:gd name="connsiteX56" fmla="*/ 240105 w 456064"/>
                  <a:gd name="connsiteY56" fmla="*/ 30239 h 68394"/>
                  <a:gd name="connsiteX57" fmla="*/ 250541 w 456064"/>
                  <a:gd name="connsiteY57" fmla="*/ 31508 h 68394"/>
                  <a:gd name="connsiteX58" fmla="*/ 262140 w 456064"/>
                  <a:gd name="connsiteY58" fmla="*/ 23769 h 68394"/>
                  <a:gd name="connsiteX59" fmla="*/ 272488 w 456064"/>
                  <a:gd name="connsiteY59" fmla="*/ 33044 h 68394"/>
                  <a:gd name="connsiteX60" fmla="*/ 272488 w 456064"/>
                  <a:gd name="connsiteY60" fmla="*/ 35654 h 68394"/>
                  <a:gd name="connsiteX61" fmla="*/ 271434 w 456064"/>
                  <a:gd name="connsiteY61" fmla="*/ 35654 h 68394"/>
                  <a:gd name="connsiteX62" fmla="*/ 238764 w 456064"/>
                  <a:gd name="connsiteY62" fmla="*/ 53436 h 68394"/>
                  <a:gd name="connsiteX63" fmla="*/ 255849 w 456064"/>
                  <a:gd name="connsiteY63" fmla="*/ 68305 h 68394"/>
                  <a:gd name="connsiteX64" fmla="*/ 272684 w 456064"/>
                  <a:gd name="connsiteY64" fmla="*/ 58458 h 68394"/>
                  <a:gd name="connsiteX65" fmla="*/ 273739 w 456064"/>
                  <a:gd name="connsiteY65" fmla="*/ 67054 h 68394"/>
                  <a:gd name="connsiteX66" fmla="*/ 284855 w 456064"/>
                  <a:gd name="connsiteY66" fmla="*/ 67054 h 68394"/>
                  <a:gd name="connsiteX67" fmla="*/ 283407 w 456064"/>
                  <a:gd name="connsiteY67" fmla="*/ 57207 h 68394"/>
                  <a:gd name="connsiteX68" fmla="*/ 283407 w 456064"/>
                  <a:gd name="connsiteY68" fmla="*/ 35546 h 68394"/>
                  <a:gd name="connsiteX69" fmla="*/ 263320 w 456064"/>
                  <a:gd name="connsiteY69" fmla="*/ 16031 h 68394"/>
                  <a:gd name="connsiteX70" fmla="*/ 240105 w 456064"/>
                  <a:gd name="connsiteY70" fmla="*/ 30239 h 68394"/>
                  <a:gd name="connsiteX71" fmla="*/ 205487 w 456064"/>
                  <a:gd name="connsiteY71" fmla="*/ 67054 h 68394"/>
                  <a:gd name="connsiteX72" fmla="*/ 215638 w 456064"/>
                  <a:gd name="connsiteY72" fmla="*/ 67054 h 68394"/>
                  <a:gd name="connsiteX73" fmla="*/ 233224 w 456064"/>
                  <a:gd name="connsiteY73" fmla="*/ 17389 h 68394"/>
                  <a:gd name="connsiteX74" fmla="*/ 224038 w 456064"/>
                  <a:gd name="connsiteY74" fmla="*/ 17389 h 68394"/>
                  <a:gd name="connsiteX75" fmla="*/ 211671 w 456064"/>
                  <a:gd name="connsiteY75" fmla="*/ 55187 h 68394"/>
                  <a:gd name="connsiteX76" fmla="*/ 199393 w 456064"/>
                  <a:gd name="connsiteY76" fmla="*/ 17389 h 68394"/>
                  <a:gd name="connsiteX77" fmla="*/ 188080 w 456064"/>
                  <a:gd name="connsiteY77" fmla="*/ 17389 h 68394"/>
                  <a:gd name="connsiteX78" fmla="*/ 205487 w 456064"/>
                  <a:gd name="connsiteY78" fmla="*/ 67054 h 68394"/>
                  <a:gd name="connsiteX79" fmla="*/ 159378 w 456064"/>
                  <a:gd name="connsiteY79" fmla="*/ 24144 h 68394"/>
                  <a:gd name="connsiteX80" fmla="*/ 171281 w 456064"/>
                  <a:gd name="connsiteY80" fmla="*/ 42213 h 68394"/>
                  <a:gd name="connsiteX81" fmla="*/ 159378 w 456064"/>
                  <a:gd name="connsiteY81" fmla="*/ 60191 h 68394"/>
                  <a:gd name="connsiteX82" fmla="*/ 147584 w 456064"/>
                  <a:gd name="connsiteY82" fmla="*/ 42213 h 68394"/>
                  <a:gd name="connsiteX83" fmla="*/ 159378 w 456064"/>
                  <a:gd name="connsiteY83" fmla="*/ 24144 h 68394"/>
                  <a:gd name="connsiteX84" fmla="*/ 159378 w 456064"/>
                  <a:gd name="connsiteY84" fmla="*/ 16031 h 68394"/>
                  <a:gd name="connsiteX85" fmla="*/ 135717 w 456064"/>
                  <a:gd name="connsiteY85" fmla="*/ 42213 h 68394"/>
                  <a:gd name="connsiteX86" fmla="*/ 159378 w 456064"/>
                  <a:gd name="connsiteY86" fmla="*/ 68394 h 68394"/>
                  <a:gd name="connsiteX87" fmla="*/ 183148 w 456064"/>
                  <a:gd name="connsiteY87" fmla="*/ 42213 h 68394"/>
                  <a:gd name="connsiteX88" fmla="*/ 159378 w 456064"/>
                  <a:gd name="connsiteY88" fmla="*/ 16031 h 68394"/>
                  <a:gd name="connsiteX89" fmla="*/ 83871 w 456064"/>
                  <a:gd name="connsiteY89" fmla="*/ 17389 h 68394"/>
                  <a:gd name="connsiteX90" fmla="*/ 83871 w 456064"/>
                  <a:gd name="connsiteY90" fmla="*/ 67054 h 68394"/>
                  <a:gd name="connsiteX91" fmla="*/ 94773 w 456064"/>
                  <a:gd name="connsiteY91" fmla="*/ 67054 h 68394"/>
                  <a:gd name="connsiteX92" fmla="*/ 94773 w 456064"/>
                  <a:gd name="connsiteY92" fmla="*/ 38638 h 68394"/>
                  <a:gd name="connsiteX93" fmla="*/ 106282 w 456064"/>
                  <a:gd name="connsiteY93" fmla="*/ 24520 h 68394"/>
                  <a:gd name="connsiteX94" fmla="*/ 114682 w 456064"/>
                  <a:gd name="connsiteY94" fmla="*/ 35350 h 68394"/>
                  <a:gd name="connsiteX95" fmla="*/ 114682 w 456064"/>
                  <a:gd name="connsiteY95" fmla="*/ 67036 h 68394"/>
                  <a:gd name="connsiteX96" fmla="*/ 125601 w 456064"/>
                  <a:gd name="connsiteY96" fmla="*/ 67036 h 68394"/>
                  <a:gd name="connsiteX97" fmla="*/ 125601 w 456064"/>
                  <a:gd name="connsiteY97" fmla="*/ 35261 h 68394"/>
                  <a:gd name="connsiteX98" fmla="*/ 109481 w 456064"/>
                  <a:gd name="connsiteY98" fmla="*/ 16031 h 68394"/>
                  <a:gd name="connsiteX99" fmla="*/ 94112 w 456064"/>
                  <a:gd name="connsiteY99" fmla="*/ 25878 h 68394"/>
                  <a:gd name="connsiteX100" fmla="*/ 94094 w 456064"/>
                  <a:gd name="connsiteY100" fmla="*/ 17371 h 68394"/>
                  <a:gd name="connsiteX101" fmla="*/ 83871 w 456064"/>
                  <a:gd name="connsiteY101" fmla="*/ 17371 h 68394"/>
                  <a:gd name="connsiteX102" fmla="*/ 28863 w 456064"/>
                  <a:gd name="connsiteY102" fmla="*/ 17389 h 68394"/>
                  <a:gd name="connsiteX103" fmla="*/ 28863 w 456064"/>
                  <a:gd name="connsiteY103" fmla="*/ 67054 h 68394"/>
                  <a:gd name="connsiteX104" fmla="*/ 39782 w 456064"/>
                  <a:gd name="connsiteY104" fmla="*/ 67054 h 68394"/>
                  <a:gd name="connsiteX105" fmla="*/ 39782 w 456064"/>
                  <a:gd name="connsiteY105" fmla="*/ 38638 h 68394"/>
                  <a:gd name="connsiteX106" fmla="*/ 51292 w 456064"/>
                  <a:gd name="connsiteY106" fmla="*/ 24520 h 68394"/>
                  <a:gd name="connsiteX107" fmla="*/ 59691 w 456064"/>
                  <a:gd name="connsiteY107" fmla="*/ 35350 h 68394"/>
                  <a:gd name="connsiteX108" fmla="*/ 59691 w 456064"/>
                  <a:gd name="connsiteY108" fmla="*/ 67036 h 68394"/>
                  <a:gd name="connsiteX109" fmla="*/ 70611 w 456064"/>
                  <a:gd name="connsiteY109" fmla="*/ 67036 h 68394"/>
                  <a:gd name="connsiteX110" fmla="*/ 70611 w 456064"/>
                  <a:gd name="connsiteY110" fmla="*/ 35261 h 68394"/>
                  <a:gd name="connsiteX111" fmla="*/ 54472 w 456064"/>
                  <a:gd name="connsiteY111" fmla="*/ 16031 h 68394"/>
                  <a:gd name="connsiteX112" fmla="*/ 39121 w 456064"/>
                  <a:gd name="connsiteY112" fmla="*/ 25878 h 68394"/>
                  <a:gd name="connsiteX113" fmla="*/ 39103 w 456064"/>
                  <a:gd name="connsiteY113" fmla="*/ 17371 h 68394"/>
                  <a:gd name="connsiteX114" fmla="*/ 28863 w 456064"/>
                  <a:gd name="connsiteY114" fmla="*/ 17371 h 68394"/>
                  <a:gd name="connsiteX115" fmla="*/ 0 w 456064"/>
                  <a:gd name="connsiteY115" fmla="*/ 67054 h 68394"/>
                  <a:gd name="connsiteX116" fmla="*/ 11295 w 456064"/>
                  <a:gd name="connsiteY116" fmla="*/ 67054 h 68394"/>
                  <a:gd name="connsiteX117" fmla="*/ 11295 w 456064"/>
                  <a:gd name="connsiteY117" fmla="*/ 17389 h 68394"/>
                  <a:gd name="connsiteX118" fmla="*/ 0 w 456064"/>
                  <a:gd name="connsiteY118" fmla="*/ 17389 h 68394"/>
                  <a:gd name="connsiteX119" fmla="*/ 0 w 456064"/>
                  <a:gd name="connsiteY119" fmla="*/ 67054 h 68394"/>
                  <a:gd name="connsiteX120" fmla="*/ 0 w 456064"/>
                  <a:gd name="connsiteY120" fmla="*/ 9257 h 68394"/>
                  <a:gd name="connsiteX121" fmla="*/ 11295 w 456064"/>
                  <a:gd name="connsiteY121" fmla="*/ 9257 h 68394"/>
                  <a:gd name="connsiteX122" fmla="*/ 11295 w 456064"/>
                  <a:gd name="connsiteY122" fmla="*/ 0 h 68394"/>
                  <a:gd name="connsiteX123" fmla="*/ 0 w 456064"/>
                  <a:gd name="connsiteY123" fmla="*/ 0 h 68394"/>
                  <a:gd name="connsiteX124" fmla="*/ 0 w 456064"/>
                  <a:gd name="connsiteY124" fmla="*/ 9257 h 6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56064" h="68394">
                    <a:moveTo>
                      <a:pt x="414299" y="17389"/>
                    </a:moveTo>
                    <a:lnTo>
                      <a:pt x="414299" y="67054"/>
                    </a:lnTo>
                    <a:lnTo>
                      <a:pt x="425218" y="67054"/>
                    </a:lnTo>
                    <a:lnTo>
                      <a:pt x="425218" y="38638"/>
                    </a:lnTo>
                    <a:cubicBezTo>
                      <a:pt x="425236" y="30042"/>
                      <a:pt x="430258" y="24520"/>
                      <a:pt x="436728" y="24520"/>
                    </a:cubicBezTo>
                    <a:cubicBezTo>
                      <a:pt x="442142" y="24520"/>
                      <a:pt x="445145" y="28183"/>
                      <a:pt x="445145" y="35350"/>
                    </a:cubicBezTo>
                    <a:lnTo>
                      <a:pt x="445145" y="67036"/>
                    </a:lnTo>
                    <a:lnTo>
                      <a:pt x="456064" y="67036"/>
                    </a:lnTo>
                    <a:lnTo>
                      <a:pt x="456064" y="35261"/>
                    </a:lnTo>
                    <a:cubicBezTo>
                      <a:pt x="456064" y="22411"/>
                      <a:pt x="450757" y="16031"/>
                      <a:pt x="439926" y="16031"/>
                    </a:cubicBezTo>
                    <a:cubicBezTo>
                      <a:pt x="433260" y="16031"/>
                      <a:pt x="428131" y="19319"/>
                      <a:pt x="424557" y="25878"/>
                    </a:cubicBezTo>
                    <a:lnTo>
                      <a:pt x="424539" y="17371"/>
                    </a:lnTo>
                    <a:lnTo>
                      <a:pt x="414299" y="17371"/>
                    </a:lnTo>
                    <a:close/>
                    <a:moveTo>
                      <a:pt x="380343" y="24144"/>
                    </a:moveTo>
                    <a:cubicBezTo>
                      <a:pt x="387599" y="24144"/>
                      <a:pt x="392227" y="30614"/>
                      <a:pt x="392227" y="42213"/>
                    </a:cubicBezTo>
                    <a:cubicBezTo>
                      <a:pt x="392227" y="53811"/>
                      <a:pt x="387599" y="60191"/>
                      <a:pt x="380343" y="60191"/>
                    </a:cubicBezTo>
                    <a:cubicBezTo>
                      <a:pt x="372997" y="60191"/>
                      <a:pt x="368547" y="53901"/>
                      <a:pt x="368547" y="42213"/>
                    </a:cubicBezTo>
                    <a:cubicBezTo>
                      <a:pt x="368547" y="30525"/>
                      <a:pt x="372979" y="24144"/>
                      <a:pt x="380343" y="24144"/>
                    </a:cubicBezTo>
                    <a:moveTo>
                      <a:pt x="380343" y="16031"/>
                    </a:moveTo>
                    <a:cubicBezTo>
                      <a:pt x="366313" y="16031"/>
                      <a:pt x="356663" y="26271"/>
                      <a:pt x="356663" y="42213"/>
                    </a:cubicBezTo>
                    <a:cubicBezTo>
                      <a:pt x="356663" y="58172"/>
                      <a:pt x="366224" y="68394"/>
                      <a:pt x="380343" y="68394"/>
                    </a:cubicBezTo>
                    <a:cubicBezTo>
                      <a:pt x="394461" y="68394"/>
                      <a:pt x="404112" y="58172"/>
                      <a:pt x="404112" y="42213"/>
                    </a:cubicBezTo>
                    <a:cubicBezTo>
                      <a:pt x="404112" y="26271"/>
                      <a:pt x="394443" y="16031"/>
                      <a:pt x="380343" y="16031"/>
                    </a:cubicBezTo>
                    <a:moveTo>
                      <a:pt x="335271" y="67054"/>
                    </a:moveTo>
                    <a:lnTo>
                      <a:pt x="346565" y="67054"/>
                    </a:lnTo>
                    <a:lnTo>
                      <a:pt x="346565" y="17389"/>
                    </a:lnTo>
                    <a:lnTo>
                      <a:pt x="335271" y="17389"/>
                    </a:lnTo>
                    <a:lnTo>
                      <a:pt x="335271" y="67054"/>
                    </a:lnTo>
                    <a:close/>
                    <a:moveTo>
                      <a:pt x="335271" y="9257"/>
                    </a:moveTo>
                    <a:lnTo>
                      <a:pt x="346565" y="9257"/>
                    </a:lnTo>
                    <a:lnTo>
                      <a:pt x="346565" y="0"/>
                    </a:lnTo>
                    <a:lnTo>
                      <a:pt x="335271" y="0"/>
                    </a:lnTo>
                    <a:lnTo>
                      <a:pt x="335271" y="9257"/>
                    </a:lnTo>
                    <a:close/>
                    <a:moveTo>
                      <a:pt x="311019" y="3664"/>
                    </a:moveTo>
                    <a:lnTo>
                      <a:pt x="300582" y="4521"/>
                    </a:lnTo>
                    <a:lnTo>
                      <a:pt x="300206" y="17371"/>
                    </a:lnTo>
                    <a:lnTo>
                      <a:pt x="291592" y="17371"/>
                    </a:lnTo>
                    <a:lnTo>
                      <a:pt x="291592" y="25002"/>
                    </a:lnTo>
                    <a:lnTo>
                      <a:pt x="299903" y="25002"/>
                    </a:lnTo>
                    <a:lnTo>
                      <a:pt x="299903" y="49844"/>
                    </a:lnTo>
                    <a:cubicBezTo>
                      <a:pt x="299903" y="62783"/>
                      <a:pt x="303673" y="68377"/>
                      <a:pt x="315540" y="68377"/>
                    </a:cubicBezTo>
                    <a:cubicBezTo>
                      <a:pt x="318150" y="68377"/>
                      <a:pt x="320759" y="67983"/>
                      <a:pt x="323475" y="67411"/>
                    </a:cubicBezTo>
                    <a:lnTo>
                      <a:pt x="323475" y="58815"/>
                    </a:lnTo>
                    <a:cubicBezTo>
                      <a:pt x="321545" y="59298"/>
                      <a:pt x="319705" y="59494"/>
                      <a:pt x="317953" y="59494"/>
                    </a:cubicBezTo>
                    <a:cubicBezTo>
                      <a:pt x="312056" y="59494"/>
                      <a:pt x="311001" y="56313"/>
                      <a:pt x="311001" y="49057"/>
                    </a:cubicBezTo>
                    <a:lnTo>
                      <a:pt x="311001" y="25020"/>
                    </a:lnTo>
                    <a:lnTo>
                      <a:pt x="322099" y="25020"/>
                    </a:lnTo>
                    <a:lnTo>
                      <a:pt x="322099" y="17389"/>
                    </a:lnTo>
                    <a:lnTo>
                      <a:pt x="311001" y="17389"/>
                    </a:lnTo>
                    <a:lnTo>
                      <a:pt x="311001" y="3664"/>
                    </a:lnTo>
                    <a:close/>
                    <a:moveTo>
                      <a:pt x="272470" y="42320"/>
                    </a:moveTo>
                    <a:lnTo>
                      <a:pt x="272470" y="45894"/>
                    </a:lnTo>
                    <a:cubicBezTo>
                      <a:pt x="272470" y="54026"/>
                      <a:pt x="266679" y="60316"/>
                      <a:pt x="259423" y="60316"/>
                    </a:cubicBezTo>
                    <a:cubicBezTo>
                      <a:pt x="253901" y="60316"/>
                      <a:pt x="250523" y="57314"/>
                      <a:pt x="250523" y="52864"/>
                    </a:cubicBezTo>
                    <a:cubicBezTo>
                      <a:pt x="250523" y="45894"/>
                      <a:pt x="256993" y="42320"/>
                      <a:pt x="269968" y="42320"/>
                    </a:cubicBezTo>
                    <a:lnTo>
                      <a:pt x="272470" y="42320"/>
                    </a:lnTo>
                    <a:close/>
                    <a:moveTo>
                      <a:pt x="240105" y="30239"/>
                    </a:moveTo>
                    <a:lnTo>
                      <a:pt x="250541" y="31508"/>
                    </a:lnTo>
                    <a:cubicBezTo>
                      <a:pt x="251596" y="26378"/>
                      <a:pt x="255474" y="23769"/>
                      <a:pt x="262140" y="23769"/>
                    </a:cubicBezTo>
                    <a:cubicBezTo>
                      <a:pt x="269110" y="23769"/>
                      <a:pt x="272488" y="26754"/>
                      <a:pt x="272488" y="33044"/>
                    </a:cubicBezTo>
                    <a:lnTo>
                      <a:pt x="272488" y="35654"/>
                    </a:lnTo>
                    <a:lnTo>
                      <a:pt x="271434" y="35654"/>
                    </a:lnTo>
                    <a:cubicBezTo>
                      <a:pt x="249469" y="35654"/>
                      <a:pt x="238764" y="41444"/>
                      <a:pt x="238764" y="53436"/>
                    </a:cubicBezTo>
                    <a:cubicBezTo>
                      <a:pt x="238764" y="62121"/>
                      <a:pt x="245430" y="68305"/>
                      <a:pt x="255849" y="68305"/>
                    </a:cubicBezTo>
                    <a:cubicBezTo>
                      <a:pt x="263302" y="68305"/>
                      <a:pt x="269306" y="64838"/>
                      <a:pt x="272684" y="58458"/>
                    </a:cubicBezTo>
                    <a:cubicBezTo>
                      <a:pt x="272774" y="61639"/>
                      <a:pt x="273078" y="64463"/>
                      <a:pt x="273739" y="67054"/>
                    </a:cubicBezTo>
                    <a:lnTo>
                      <a:pt x="284855" y="67054"/>
                    </a:lnTo>
                    <a:cubicBezTo>
                      <a:pt x="283783" y="64463"/>
                      <a:pt x="283407" y="61174"/>
                      <a:pt x="283407" y="57207"/>
                    </a:cubicBezTo>
                    <a:lnTo>
                      <a:pt x="283407" y="35546"/>
                    </a:lnTo>
                    <a:cubicBezTo>
                      <a:pt x="283407" y="22018"/>
                      <a:pt x="277706" y="16031"/>
                      <a:pt x="263320" y="16031"/>
                    </a:cubicBezTo>
                    <a:cubicBezTo>
                      <a:pt x="250148" y="16031"/>
                      <a:pt x="242321" y="20856"/>
                      <a:pt x="240105" y="30239"/>
                    </a:cubicBezTo>
                    <a:moveTo>
                      <a:pt x="205487" y="67054"/>
                    </a:moveTo>
                    <a:lnTo>
                      <a:pt x="215638" y="67054"/>
                    </a:lnTo>
                    <a:lnTo>
                      <a:pt x="233224" y="17389"/>
                    </a:lnTo>
                    <a:lnTo>
                      <a:pt x="224038" y="17389"/>
                    </a:lnTo>
                    <a:lnTo>
                      <a:pt x="211671" y="55187"/>
                    </a:lnTo>
                    <a:lnTo>
                      <a:pt x="199393" y="17389"/>
                    </a:lnTo>
                    <a:lnTo>
                      <a:pt x="188080" y="17389"/>
                    </a:lnTo>
                    <a:lnTo>
                      <a:pt x="205487" y="67054"/>
                    </a:lnTo>
                    <a:close/>
                    <a:moveTo>
                      <a:pt x="159378" y="24144"/>
                    </a:moveTo>
                    <a:cubicBezTo>
                      <a:pt x="166634" y="24144"/>
                      <a:pt x="171281" y="30614"/>
                      <a:pt x="171281" y="42213"/>
                    </a:cubicBezTo>
                    <a:cubicBezTo>
                      <a:pt x="171281" y="53811"/>
                      <a:pt x="166634" y="60191"/>
                      <a:pt x="159378" y="60191"/>
                    </a:cubicBezTo>
                    <a:cubicBezTo>
                      <a:pt x="152034" y="60191"/>
                      <a:pt x="147584" y="53901"/>
                      <a:pt x="147584" y="42213"/>
                    </a:cubicBezTo>
                    <a:cubicBezTo>
                      <a:pt x="147601" y="30525"/>
                      <a:pt x="152034" y="24144"/>
                      <a:pt x="159378" y="24144"/>
                    </a:cubicBezTo>
                    <a:moveTo>
                      <a:pt x="159378" y="16031"/>
                    </a:moveTo>
                    <a:cubicBezTo>
                      <a:pt x="145367" y="16031"/>
                      <a:pt x="135717" y="26271"/>
                      <a:pt x="135717" y="42213"/>
                    </a:cubicBezTo>
                    <a:cubicBezTo>
                      <a:pt x="135717" y="58172"/>
                      <a:pt x="145260" y="68394"/>
                      <a:pt x="159378" y="68394"/>
                    </a:cubicBezTo>
                    <a:cubicBezTo>
                      <a:pt x="173497" y="68394"/>
                      <a:pt x="183148" y="58172"/>
                      <a:pt x="183148" y="42213"/>
                    </a:cubicBezTo>
                    <a:cubicBezTo>
                      <a:pt x="183148" y="26271"/>
                      <a:pt x="173497" y="16031"/>
                      <a:pt x="159378" y="16031"/>
                    </a:cubicBezTo>
                    <a:moveTo>
                      <a:pt x="83871" y="17389"/>
                    </a:moveTo>
                    <a:lnTo>
                      <a:pt x="83871" y="67054"/>
                    </a:lnTo>
                    <a:lnTo>
                      <a:pt x="94773" y="67054"/>
                    </a:lnTo>
                    <a:lnTo>
                      <a:pt x="94773" y="38638"/>
                    </a:lnTo>
                    <a:cubicBezTo>
                      <a:pt x="94791" y="30042"/>
                      <a:pt x="99831" y="24520"/>
                      <a:pt x="106282" y="24520"/>
                    </a:cubicBezTo>
                    <a:cubicBezTo>
                      <a:pt x="111697" y="24520"/>
                      <a:pt x="114682" y="28183"/>
                      <a:pt x="114682" y="35350"/>
                    </a:cubicBezTo>
                    <a:lnTo>
                      <a:pt x="114682" y="67036"/>
                    </a:lnTo>
                    <a:lnTo>
                      <a:pt x="125601" y="67036"/>
                    </a:lnTo>
                    <a:lnTo>
                      <a:pt x="125601" y="35261"/>
                    </a:lnTo>
                    <a:cubicBezTo>
                      <a:pt x="125601" y="22411"/>
                      <a:pt x="120294" y="16031"/>
                      <a:pt x="109481" y="16031"/>
                    </a:cubicBezTo>
                    <a:cubicBezTo>
                      <a:pt x="102815" y="16031"/>
                      <a:pt x="97686" y="19319"/>
                      <a:pt x="94112" y="25878"/>
                    </a:cubicBezTo>
                    <a:lnTo>
                      <a:pt x="94094" y="17371"/>
                    </a:lnTo>
                    <a:lnTo>
                      <a:pt x="83871" y="17371"/>
                    </a:lnTo>
                    <a:close/>
                    <a:moveTo>
                      <a:pt x="28863" y="17389"/>
                    </a:moveTo>
                    <a:lnTo>
                      <a:pt x="28863" y="67054"/>
                    </a:lnTo>
                    <a:lnTo>
                      <a:pt x="39782" y="67054"/>
                    </a:lnTo>
                    <a:lnTo>
                      <a:pt x="39782" y="38638"/>
                    </a:lnTo>
                    <a:cubicBezTo>
                      <a:pt x="39800" y="30042"/>
                      <a:pt x="44822" y="24520"/>
                      <a:pt x="51292" y="24520"/>
                    </a:cubicBezTo>
                    <a:cubicBezTo>
                      <a:pt x="56706" y="24520"/>
                      <a:pt x="59691" y="28183"/>
                      <a:pt x="59691" y="35350"/>
                    </a:cubicBezTo>
                    <a:lnTo>
                      <a:pt x="59691" y="67036"/>
                    </a:lnTo>
                    <a:lnTo>
                      <a:pt x="70611" y="67036"/>
                    </a:lnTo>
                    <a:lnTo>
                      <a:pt x="70611" y="35261"/>
                    </a:lnTo>
                    <a:cubicBezTo>
                      <a:pt x="70611" y="22411"/>
                      <a:pt x="65303" y="16031"/>
                      <a:pt x="54472" y="16031"/>
                    </a:cubicBezTo>
                    <a:cubicBezTo>
                      <a:pt x="47806" y="16031"/>
                      <a:pt x="42695" y="19319"/>
                      <a:pt x="39121" y="25878"/>
                    </a:cubicBezTo>
                    <a:lnTo>
                      <a:pt x="39103" y="17371"/>
                    </a:lnTo>
                    <a:lnTo>
                      <a:pt x="28863" y="17371"/>
                    </a:lnTo>
                    <a:close/>
                    <a:moveTo>
                      <a:pt x="0" y="67054"/>
                    </a:moveTo>
                    <a:lnTo>
                      <a:pt x="11295" y="67054"/>
                    </a:lnTo>
                    <a:lnTo>
                      <a:pt x="11295" y="17389"/>
                    </a:lnTo>
                    <a:lnTo>
                      <a:pt x="0" y="17389"/>
                    </a:lnTo>
                    <a:lnTo>
                      <a:pt x="0" y="67054"/>
                    </a:lnTo>
                    <a:close/>
                    <a:moveTo>
                      <a:pt x="0" y="9257"/>
                    </a:moveTo>
                    <a:lnTo>
                      <a:pt x="11295" y="9257"/>
                    </a:lnTo>
                    <a:lnTo>
                      <a:pt x="11295" y="0"/>
                    </a:lnTo>
                    <a:lnTo>
                      <a:pt x="0" y="0"/>
                    </a:lnTo>
                    <a:lnTo>
                      <a:pt x="0" y="9257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29" name="Tijdelijke aanduiding voor tekst 8">
            <a:extLst>
              <a:ext uri="{FF2B5EF4-FFF2-40B4-BE49-F238E27FC236}">
                <a16:creationId xmlns:a16="http://schemas.microsoft.com/office/drawing/2014/main" id="{584B6C84-4527-2522-3CC2-462C9D99D0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30" name="Tijdelijke aanduiding voor tekst 8">
            <a:extLst>
              <a:ext uri="{FF2B5EF4-FFF2-40B4-BE49-F238E27FC236}">
                <a16:creationId xmlns:a16="http://schemas.microsoft.com/office/drawing/2014/main" id="{2A6BE6D1-6358-2E34-6095-99EE5DA7F5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10886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18B3B05B-1E8E-60E2-C4B6-D184061E0DEC}"/>
              </a:ext>
            </a:extLst>
          </p:cNvPr>
          <p:cNvSpPr/>
          <p:nvPr userDrawn="1"/>
        </p:nvSpPr>
        <p:spPr>
          <a:xfrm rot="10800000">
            <a:off x="-2" y="2886075"/>
            <a:ext cx="12192000" cy="3971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EE7EF3B-BECB-53A3-0515-376F069B5625}"/>
              </a:ext>
            </a:extLst>
          </p:cNvPr>
          <p:cNvSpPr/>
          <p:nvPr userDrawn="1"/>
        </p:nvSpPr>
        <p:spPr>
          <a:xfrm>
            <a:off x="719138" y="720000"/>
            <a:ext cx="10752137" cy="5085488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2" y="1089025"/>
            <a:ext cx="10121995" cy="323851"/>
          </a:xfrm>
        </p:spPr>
        <p:txBody>
          <a:bodyPr/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ijdelijke aanduiding voor grafiek 17">
            <a:extLst>
              <a:ext uri="{FF2B5EF4-FFF2-40B4-BE49-F238E27FC236}">
                <a16:creationId xmlns:a16="http://schemas.microsoft.com/office/drawing/2014/main" id="{FBAE20DA-BB0F-413F-A532-86A4D0079AB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036239" y="1594800"/>
            <a:ext cx="10123253" cy="3840799"/>
          </a:xfrm>
          <a:noFill/>
        </p:spPr>
        <p:txBody>
          <a:bodyPr tIns="216000" bIns="1080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graph.</a:t>
            </a: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DF628AF1-D540-E081-176C-30FD638FCE78}"/>
              </a:ext>
            </a:extLst>
          </p:cNvPr>
          <p:cNvGrpSpPr/>
          <p:nvPr userDrawn="1"/>
        </p:nvGrpSpPr>
        <p:grpSpPr>
          <a:xfrm>
            <a:off x="7453752" y="6342684"/>
            <a:ext cx="4016042" cy="163185"/>
            <a:chOff x="7453752" y="6342684"/>
            <a:chExt cx="4016042" cy="163185"/>
          </a:xfrm>
        </p:grpSpPr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177AADEB-6522-F944-2269-46E2C0DE4FA5}"/>
                </a:ext>
              </a:extLst>
            </p:cNvPr>
            <p:cNvSpPr/>
            <p:nvPr/>
          </p:nvSpPr>
          <p:spPr>
            <a:xfrm>
              <a:off x="7453752" y="6473521"/>
              <a:ext cx="3021491" cy="1787"/>
            </a:xfrm>
            <a:custGeom>
              <a:avLst/>
              <a:gdLst>
                <a:gd name="connsiteX0" fmla="*/ 0 w 3021491"/>
                <a:gd name="connsiteY0" fmla="*/ 0 h 1787"/>
                <a:gd name="connsiteX1" fmla="*/ 3021492 w 3021491"/>
                <a:gd name="connsiteY1" fmla="*/ 0 h 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1491" h="1787">
                  <a:moveTo>
                    <a:pt x="0" y="0"/>
                  </a:moveTo>
                  <a:lnTo>
                    <a:pt x="3021492" y="0"/>
                  </a:lnTo>
                </a:path>
              </a:pathLst>
            </a:custGeom>
            <a:ln w="58892" cap="flat">
              <a:gradFill>
                <a:gsLst>
                  <a:gs pos="0">
                    <a:srgbClr val="FFFFFF">
                      <a:alpha val="0"/>
                    </a:srgbClr>
                  </a:gs>
                  <a:gs pos="22990">
                    <a:schemeClr val="bg1">
                      <a:alpha val="50000"/>
                    </a:schemeClr>
                  </a:gs>
                  <a:gs pos="4601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5" name="Graphic 18">
              <a:extLst>
                <a:ext uri="{FF2B5EF4-FFF2-40B4-BE49-F238E27FC236}">
                  <a16:creationId xmlns:a16="http://schemas.microsoft.com/office/drawing/2014/main" id="{B45E2A5B-D759-6D18-9B8C-00B906254B81}"/>
                </a:ext>
              </a:extLst>
            </p:cNvPr>
            <p:cNvGrpSpPr/>
            <p:nvPr/>
          </p:nvGrpSpPr>
          <p:grpSpPr>
            <a:xfrm>
              <a:off x="10511361" y="6342684"/>
              <a:ext cx="958433" cy="163185"/>
              <a:chOff x="10511361" y="6342684"/>
              <a:chExt cx="958433" cy="163185"/>
            </a:xfrm>
            <a:solidFill>
              <a:schemeClr val="bg1"/>
            </a:solidFill>
          </p:grpSpPr>
          <p:sp>
            <p:nvSpPr>
              <p:cNvPr id="26" name="Vrije vorm: vorm 25">
                <a:extLst>
                  <a:ext uri="{FF2B5EF4-FFF2-40B4-BE49-F238E27FC236}">
                    <a16:creationId xmlns:a16="http://schemas.microsoft.com/office/drawing/2014/main" id="{55AE08BF-219D-0F21-D6CB-A345702F07E9}"/>
                  </a:ext>
                </a:extLst>
              </p:cNvPr>
              <p:cNvSpPr/>
              <p:nvPr/>
            </p:nvSpPr>
            <p:spPr>
              <a:xfrm>
                <a:off x="10511361" y="6342684"/>
                <a:ext cx="464267" cy="163185"/>
              </a:xfrm>
              <a:custGeom>
                <a:avLst/>
                <a:gdLst>
                  <a:gd name="connsiteX0" fmla="*/ 382648 w 464267"/>
                  <a:gd name="connsiteY0" fmla="*/ 105925 h 163185"/>
                  <a:gd name="connsiteX1" fmla="*/ 358307 w 464267"/>
                  <a:gd name="connsiteY1" fmla="*/ 81584 h 163185"/>
                  <a:gd name="connsiteX2" fmla="*/ 382648 w 464267"/>
                  <a:gd name="connsiteY2" fmla="*/ 57243 h 163185"/>
                  <a:gd name="connsiteX3" fmla="*/ 406989 w 464267"/>
                  <a:gd name="connsiteY3" fmla="*/ 81584 h 163185"/>
                  <a:gd name="connsiteX4" fmla="*/ 382648 w 464267"/>
                  <a:gd name="connsiteY4" fmla="*/ 105925 h 163185"/>
                  <a:gd name="connsiteX5" fmla="*/ 382648 w 464267"/>
                  <a:gd name="connsiteY5" fmla="*/ 0 h 163185"/>
                  <a:gd name="connsiteX6" fmla="*/ 302280 w 464267"/>
                  <a:gd name="connsiteY6" fmla="*/ 67394 h 163185"/>
                  <a:gd name="connsiteX7" fmla="*/ 302280 w 464267"/>
                  <a:gd name="connsiteY7" fmla="*/ 20105 h 163185"/>
                  <a:gd name="connsiteX8" fmla="*/ 284891 w 464267"/>
                  <a:gd name="connsiteY8" fmla="*/ 2716 h 163185"/>
                  <a:gd name="connsiteX9" fmla="*/ 243911 w 464267"/>
                  <a:gd name="connsiteY9" fmla="*/ 2716 h 163185"/>
                  <a:gd name="connsiteX10" fmla="*/ 243911 w 464267"/>
                  <a:gd name="connsiteY10" fmla="*/ 64248 h 163185"/>
                  <a:gd name="connsiteX11" fmla="*/ 208865 w 464267"/>
                  <a:gd name="connsiteY11" fmla="*/ 16638 h 163185"/>
                  <a:gd name="connsiteX12" fmla="*/ 181057 w 464267"/>
                  <a:gd name="connsiteY12" fmla="*/ 2716 h 163185"/>
                  <a:gd name="connsiteX13" fmla="*/ 0 w 464267"/>
                  <a:gd name="connsiteY13" fmla="*/ 2716 h 163185"/>
                  <a:gd name="connsiteX14" fmla="*/ 0 w 464267"/>
                  <a:gd name="connsiteY14" fmla="*/ 44643 h 163185"/>
                  <a:gd name="connsiteX15" fmla="*/ 17121 w 464267"/>
                  <a:gd name="connsiteY15" fmla="*/ 61782 h 163185"/>
                  <a:gd name="connsiteX16" fmla="*/ 44214 w 464267"/>
                  <a:gd name="connsiteY16" fmla="*/ 61782 h 163185"/>
                  <a:gd name="connsiteX17" fmla="*/ 44214 w 464267"/>
                  <a:gd name="connsiteY17" fmla="*/ 143115 h 163185"/>
                  <a:gd name="connsiteX18" fmla="*/ 61603 w 464267"/>
                  <a:gd name="connsiteY18" fmla="*/ 160504 h 163185"/>
                  <a:gd name="connsiteX19" fmla="*/ 105943 w 464267"/>
                  <a:gd name="connsiteY19" fmla="*/ 160504 h 163185"/>
                  <a:gd name="connsiteX20" fmla="*/ 105943 w 464267"/>
                  <a:gd name="connsiteY20" fmla="*/ 61764 h 163185"/>
                  <a:gd name="connsiteX21" fmla="*/ 143366 w 464267"/>
                  <a:gd name="connsiteY21" fmla="*/ 61764 h 163185"/>
                  <a:gd name="connsiteX22" fmla="*/ 143366 w 464267"/>
                  <a:gd name="connsiteY22" fmla="*/ 143097 h 163185"/>
                  <a:gd name="connsiteX23" fmla="*/ 160755 w 464267"/>
                  <a:gd name="connsiteY23" fmla="*/ 160486 h 163185"/>
                  <a:gd name="connsiteX24" fmla="*/ 201752 w 464267"/>
                  <a:gd name="connsiteY24" fmla="*/ 160486 h 163185"/>
                  <a:gd name="connsiteX25" fmla="*/ 201752 w 464267"/>
                  <a:gd name="connsiteY25" fmla="*/ 98955 h 163185"/>
                  <a:gd name="connsiteX26" fmla="*/ 236673 w 464267"/>
                  <a:gd name="connsiteY26" fmla="*/ 146564 h 163185"/>
                  <a:gd name="connsiteX27" fmla="*/ 264499 w 464267"/>
                  <a:gd name="connsiteY27" fmla="*/ 160486 h 163185"/>
                  <a:gd name="connsiteX28" fmla="*/ 302280 w 464267"/>
                  <a:gd name="connsiteY28" fmla="*/ 160486 h 163185"/>
                  <a:gd name="connsiteX29" fmla="*/ 302280 w 464267"/>
                  <a:gd name="connsiteY29" fmla="*/ 96345 h 163185"/>
                  <a:gd name="connsiteX30" fmla="*/ 382648 w 464267"/>
                  <a:gd name="connsiteY30" fmla="*/ 163185 h 163185"/>
                  <a:gd name="connsiteX31" fmla="*/ 464268 w 464267"/>
                  <a:gd name="connsiteY31" fmla="*/ 81601 h 163185"/>
                  <a:gd name="connsiteX32" fmla="*/ 382648 w 464267"/>
                  <a:gd name="connsiteY32" fmla="*/ 0 h 16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64267" h="163185">
                    <a:moveTo>
                      <a:pt x="382648" y="105925"/>
                    </a:moveTo>
                    <a:cubicBezTo>
                      <a:pt x="369209" y="105925"/>
                      <a:pt x="358307" y="95041"/>
                      <a:pt x="358307" y="81584"/>
                    </a:cubicBezTo>
                    <a:cubicBezTo>
                      <a:pt x="358307" y="68144"/>
                      <a:pt x="369209" y="57243"/>
                      <a:pt x="382648" y="57243"/>
                    </a:cubicBezTo>
                    <a:cubicBezTo>
                      <a:pt x="396087" y="57243"/>
                      <a:pt x="406989" y="68144"/>
                      <a:pt x="406989" y="81584"/>
                    </a:cubicBezTo>
                    <a:cubicBezTo>
                      <a:pt x="406989" y="95041"/>
                      <a:pt x="396087" y="105925"/>
                      <a:pt x="382648" y="105925"/>
                    </a:cubicBezTo>
                    <a:moveTo>
                      <a:pt x="382648" y="0"/>
                    </a:moveTo>
                    <a:cubicBezTo>
                      <a:pt x="341311" y="0"/>
                      <a:pt x="308713" y="28344"/>
                      <a:pt x="302280" y="67394"/>
                    </a:cubicBezTo>
                    <a:lnTo>
                      <a:pt x="302280" y="20105"/>
                    </a:lnTo>
                    <a:cubicBezTo>
                      <a:pt x="302280" y="7935"/>
                      <a:pt x="297061" y="2716"/>
                      <a:pt x="284891" y="2716"/>
                    </a:cubicBezTo>
                    <a:lnTo>
                      <a:pt x="243911" y="2716"/>
                    </a:lnTo>
                    <a:lnTo>
                      <a:pt x="243911" y="64248"/>
                    </a:lnTo>
                    <a:lnTo>
                      <a:pt x="208865" y="16638"/>
                    </a:lnTo>
                    <a:cubicBezTo>
                      <a:pt x="201252" y="6541"/>
                      <a:pt x="193728" y="2716"/>
                      <a:pt x="181057" y="2716"/>
                    </a:cubicBezTo>
                    <a:lnTo>
                      <a:pt x="0" y="2716"/>
                    </a:lnTo>
                    <a:lnTo>
                      <a:pt x="0" y="44643"/>
                    </a:lnTo>
                    <a:cubicBezTo>
                      <a:pt x="0" y="56635"/>
                      <a:pt x="5147" y="61782"/>
                      <a:pt x="17121" y="61782"/>
                    </a:cubicBezTo>
                    <a:lnTo>
                      <a:pt x="44214" y="61782"/>
                    </a:lnTo>
                    <a:lnTo>
                      <a:pt x="44214" y="143115"/>
                    </a:lnTo>
                    <a:cubicBezTo>
                      <a:pt x="44214" y="155268"/>
                      <a:pt x="49433" y="160504"/>
                      <a:pt x="61603" y="160504"/>
                    </a:cubicBezTo>
                    <a:lnTo>
                      <a:pt x="105943" y="160504"/>
                    </a:lnTo>
                    <a:lnTo>
                      <a:pt x="105943" y="61764"/>
                    </a:lnTo>
                    <a:lnTo>
                      <a:pt x="143366" y="61764"/>
                    </a:lnTo>
                    <a:lnTo>
                      <a:pt x="143366" y="143097"/>
                    </a:lnTo>
                    <a:cubicBezTo>
                      <a:pt x="143366" y="155250"/>
                      <a:pt x="148602" y="160486"/>
                      <a:pt x="160755" y="160486"/>
                    </a:cubicBezTo>
                    <a:lnTo>
                      <a:pt x="201752" y="160486"/>
                    </a:lnTo>
                    <a:lnTo>
                      <a:pt x="201752" y="98955"/>
                    </a:lnTo>
                    <a:lnTo>
                      <a:pt x="236673" y="146564"/>
                    </a:lnTo>
                    <a:cubicBezTo>
                      <a:pt x="244304" y="156680"/>
                      <a:pt x="251828" y="160486"/>
                      <a:pt x="264499" y="160486"/>
                    </a:cubicBezTo>
                    <a:lnTo>
                      <a:pt x="302280" y="160486"/>
                    </a:lnTo>
                    <a:lnTo>
                      <a:pt x="302280" y="96345"/>
                    </a:lnTo>
                    <a:cubicBezTo>
                      <a:pt x="308642" y="135859"/>
                      <a:pt x="340400" y="163185"/>
                      <a:pt x="382648" y="163185"/>
                    </a:cubicBezTo>
                    <a:cubicBezTo>
                      <a:pt x="428864" y="163185"/>
                      <a:pt x="464268" y="127799"/>
                      <a:pt x="464268" y="81601"/>
                    </a:cubicBezTo>
                    <a:cubicBezTo>
                      <a:pt x="464268" y="34260"/>
                      <a:pt x="429990" y="0"/>
                      <a:pt x="382648" y="0"/>
                    </a:cubicBezTo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72AF70F2-9438-1D86-F5E7-C2B4D8E16115}"/>
                  </a:ext>
                </a:extLst>
              </p:cNvPr>
              <p:cNvSpPr/>
              <p:nvPr/>
            </p:nvSpPr>
            <p:spPr>
              <a:xfrm>
                <a:off x="11009156" y="6435044"/>
                <a:ext cx="276312" cy="69520"/>
              </a:xfrm>
              <a:custGeom>
                <a:avLst/>
                <a:gdLst>
                  <a:gd name="connsiteX0" fmla="*/ 240944 w 276312"/>
                  <a:gd name="connsiteY0" fmla="*/ 37995 h 69520"/>
                  <a:gd name="connsiteX1" fmla="*/ 252632 w 276312"/>
                  <a:gd name="connsiteY1" fmla="*/ 25038 h 69520"/>
                  <a:gd name="connsiteX2" fmla="*/ 264535 w 276312"/>
                  <a:gd name="connsiteY2" fmla="*/ 37995 h 69520"/>
                  <a:gd name="connsiteX3" fmla="*/ 240944 w 276312"/>
                  <a:gd name="connsiteY3" fmla="*/ 37995 h 69520"/>
                  <a:gd name="connsiteX4" fmla="*/ 240748 w 276312"/>
                  <a:gd name="connsiteY4" fmla="*/ 44947 h 69520"/>
                  <a:gd name="connsiteX5" fmla="*/ 276312 w 276312"/>
                  <a:gd name="connsiteY5" fmla="*/ 44947 h 69520"/>
                  <a:gd name="connsiteX6" fmla="*/ 276312 w 276312"/>
                  <a:gd name="connsiteY6" fmla="*/ 43213 h 69520"/>
                  <a:gd name="connsiteX7" fmla="*/ 252632 w 276312"/>
                  <a:gd name="connsiteY7" fmla="*/ 17139 h 69520"/>
                  <a:gd name="connsiteX8" fmla="*/ 228863 w 276312"/>
                  <a:gd name="connsiteY8" fmla="*/ 43428 h 69520"/>
                  <a:gd name="connsiteX9" fmla="*/ 252936 w 276312"/>
                  <a:gd name="connsiteY9" fmla="*/ 69520 h 69520"/>
                  <a:gd name="connsiteX10" fmla="*/ 275830 w 276312"/>
                  <a:gd name="connsiteY10" fmla="*/ 53865 h 69520"/>
                  <a:gd name="connsiteX11" fmla="*/ 265107 w 276312"/>
                  <a:gd name="connsiteY11" fmla="*/ 52703 h 69520"/>
                  <a:gd name="connsiteX12" fmla="*/ 253508 w 276312"/>
                  <a:gd name="connsiteY12" fmla="*/ 61121 h 69520"/>
                  <a:gd name="connsiteX13" fmla="*/ 240748 w 276312"/>
                  <a:gd name="connsiteY13" fmla="*/ 45251 h 69520"/>
                  <a:gd name="connsiteX14" fmla="*/ 240748 w 276312"/>
                  <a:gd name="connsiteY14" fmla="*/ 44947 h 69520"/>
                  <a:gd name="connsiteX15" fmla="*/ 229256 w 276312"/>
                  <a:gd name="connsiteY15" fmla="*/ 876 h 69520"/>
                  <a:gd name="connsiteX16" fmla="*/ 219677 w 276312"/>
                  <a:gd name="connsiteY16" fmla="*/ 0 h 69520"/>
                  <a:gd name="connsiteX17" fmla="*/ 203753 w 276312"/>
                  <a:gd name="connsiteY17" fmla="*/ 17496 h 69520"/>
                  <a:gd name="connsiteX18" fmla="*/ 203753 w 276312"/>
                  <a:gd name="connsiteY18" fmla="*/ 18461 h 69520"/>
                  <a:gd name="connsiteX19" fmla="*/ 195533 w 276312"/>
                  <a:gd name="connsiteY19" fmla="*/ 18461 h 69520"/>
                  <a:gd name="connsiteX20" fmla="*/ 195533 w 276312"/>
                  <a:gd name="connsiteY20" fmla="*/ 26075 h 69520"/>
                  <a:gd name="connsiteX21" fmla="*/ 203753 w 276312"/>
                  <a:gd name="connsiteY21" fmla="*/ 26075 h 69520"/>
                  <a:gd name="connsiteX22" fmla="*/ 203753 w 276312"/>
                  <a:gd name="connsiteY22" fmla="*/ 68126 h 69520"/>
                  <a:gd name="connsiteX23" fmla="*/ 214655 w 276312"/>
                  <a:gd name="connsiteY23" fmla="*/ 68126 h 69520"/>
                  <a:gd name="connsiteX24" fmla="*/ 214655 w 276312"/>
                  <a:gd name="connsiteY24" fmla="*/ 26092 h 69520"/>
                  <a:gd name="connsiteX25" fmla="*/ 226540 w 276312"/>
                  <a:gd name="connsiteY25" fmla="*/ 26092 h 69520"/>
                  <a:gd name="connsiteX26" fmla="*/ 226540 w 276312"/>
                  <a:gd name="connsiteY26" fmla="*/ 18479 h 69520"/>
                  <a:gd name="connsiteX27" fmla="*/ 214459 w 276312"/>
                  <a:gd name="connsiteY27" fmla="*/ 18479 h 69520"/>
                  <a:gd name="connsiteX28" fmla="*/ 214459 w 276312"/>
                  <a:gd name="connsiteY28" fmla="*/ 17121 h 69520"/>
                  <a:gd name="connsiteX29" fmla="*/ 222680 w 276312"/>
                  <a:gd name="connsiteY29" fmla="*/ 8310 h 69520"/>
                  <a:gd name="connsiteX30" fmla="*/ 229256 w 276312"/>
                  <a:gd name="connsiteY30" fmla="*/ 8989 h 69520"/>
                  <a:gd name="connsiteX31" fmla="*/ 229256 w 276312"/>
                  <a:gd name="connsiteY31" fmla="*/ 876 h 69520"/>
                  <a:gd name="connsiteX32" fmla="*/ 175248 w 276312"/>
                  <a:gd name="connsiteY32" fmla="*/ 68144 h 69520"/>
                  <a:gd name="connsiteX33" fmla="*/ 186543 w 276312"/>
                  <a:gd name="connsiteY33" fmla="*/ 68144 h 69520"/>
                  <a:gd name="connsiteX34" fmla="*/ 186543 w 276312"/>
                  <a:gd name="connsiteY34" fmla="*/ 18479 h 69520"/>
                  <a:gd name="connsiteX35" fmla="*/ 175248 w 276312"/>
                  <a:gd name="connsiteY35" fmla="*/ 18479 h 69520"/>
                  <a:gd name="connsiteX36" fmla="*/ 175248 w 276312"/>
                  <a:gd name="connsiteY36" fmla="*/ 68144 h 69520"/>
                  <a:gd name="connsiteX37" fmla="*/ 175248 w 276312"/>
                  <a:gd name="connsiteY37" fmla="*/ 10348 h 69520"/>
                  <a:gd name="connsiteX38" fmla="*/ 186543 w 276312"/>
                  <a:gd name="connsiteY38" fmla="*/ 10348 h 69520"/>
                  <a:gd name="connsiteX39" fmla="*/ 186543 w 276312"/>
                  <a:gd name="connsiteY39" fmla="*/ 1090 h 69520"/>
                  <a:gd name="connsiteX40" fmla="*/ 175248 w 276312"/>
                  <a:gd name="connsiteY40" fmla="*/ 1090 h 69520"/>
                  <a:gd name="connsiteX41" fmla="*/ 175248 w 276312"/>
                  <a:gd name="connsiteY41" fmla="*/ 10348 h 69520"/>
                  <a:gd name="connsiteX42" fmla="*/ 147941 w 276312"/>
                  <a:gd name="connsiteY42" fmla="*/ 68144 h 69520"/>
                  <a:gd name="connsiteX43" fmla="*/ 159236 w 276312"/>
                  <a:gd name="connsiteY43" fmla="*/ 68144 h 69520"/>
                  <a:gd name="connsiteX44" fmla="*/ 159236 w 276312"/>
                  <a:gd name="connsiteY44" fmla="*/ 1072 h 69520"/>
                  <a:gd name="connsiteX45" fmla="*/ 147941 w 276312"/>
                  <a:gd name="connsiteY45" fmla="*/ 1072 h 69520"/>
                  <a:gd name="connsiteX46" fmla="*/ 147941 w 276312"/>
                  <a:gd name="connsiteY46" fmla="*/ 68144 h 69520"/>
                  <a:gd name="connsiteX47" fmla="*/ 118989 w 276312"/>
                  <a:gd name="connsiteY47" fmla="*/ 17228 h 69520"/>
                  <a:gd name="connsiteX48" fmla="*/ 116380 w 276312"/>
                  <a:gd name="connsiteY48" fmla="*/ 17121 h 69520"/>
                  <a:gd name="connsiteX49" fmla="*/ 102368 w 276312"/>
                  <a:gd name="connsiteY49" fmla="*/ 29184 h 69520"/>
                  <a:gd name="connsiteX50" fmla="*/ 102368 w 276312"/>
                  <a:gd name="connsiteY50" fmla="*/ 18461 h 69520"/>
                  <a:gd name="connsiteX51" fmla="*/ 92235 w 276312"/>
                  <a:gd name="connsiteY51" fmla="*/ 18461 h 69520"/>
                  <a:gd name="connsiteX52" fmla="*/ 92235 w 276312"/>
                  <a:gd name="connsiteY52" fmla="*/ 68126 h 69520"/>
                  <a:gd name="connsiteX53" fmla="*/ 103333 w 276312"/>
                  <a:gd name="connsiteY53" fmla="*/ 68126 h 69520"/>
                  <a:gd name="connsiteX54" fmla="*/ 103333 w 276312"/>
                  <a:gd name="connsiteY54" fmla="*/ 43499 h 69520"/>
                  <a:gd name="connsiteX55" fmla="*/ 116576 w 276312"/>
                  <a:gd name="connsiteY55" fmla="*/ 27826 h 69520"/>
                  <a:gd name="connsiteX56" fmla="*/ 118989 w 276312"/>
                  <a:gd name="connsiteY56" fmla="*/ 27933 h 69520"/>
                  <a:gd name="connsiteX57" fmla="*/ 118989 w 276312"/>
                  <a:gd name="connsiteY57" fmla="*/ 17228 h 69520"/>
                  <a:gd name="connsiteX58" fmla="*/ 59351 w 276312"/>
                  <a:gd name="connsiteY58" fmla="*/ 25235 h 69520"/>
                  <a:gd name="connsiteX59" fmla="*/ 71254 w 276312"/>
                  <a:gd name="connsiteY59" fmla="*/ 43321 h 69520"/>
                  <a:gd name="connsiteX60" fmla="*/ 59351 w 276312"/>
                  <a:gd name="connsiteY60" fmla="*/ 61299 h 69520"/>
                  <a:gd name="connsiteX61" fmla="*/ 47556 w 276312"/>
                  <a:gd name="connsiteY61" fmla="*/ 43321 h 69520"/>
                  <a:gd name="connsiteX62" fmla="*/ 59351 w 276312"/>
                  <a:gd name="connsiteY62" fmla="*/ 25235 h 69520"/>
                  <a:gd name="connsiteX63" fmla="*/ 59351 w 276312"/>
                  <a:gd name="connsiteY63" fmla="*/ 17121 h 69520"/>
                  <a:gd name="connsiteX64" fmla="*/ 35689 w 276312"/>
                  <a:gd name="connsiteY64" fmla="*/ 43321 h 69520"/>
                  <a:gd name="connsiteX65" fmla="*/ 59351 w 276312"/>
                  <a:gd name="connsiteY65" fmla="*/ 69502 h 69520"/>
                  <a:gd name="connsiteX66" fmla="*/ 83121 w 276312"/>
                  <a:gd name="connsiteY66" fmla="*/ 43321 h 69520"/>
                  <a:gd name="connsiteX67" fmla="*/ 59351 w 276312"/>
                  <a:gd name="connsiteY67" fmla="*/ 17121 h 69520"/>
                  <a:gd name="connsiteX68" fmla="*/ 33724 w 276312"/>
                  <a:gd name="connsiteY68" fmla="*/ 876 h 69520"/>
                  <a:gd name="connsiteX69" fmla="*/ 24162 w 276312"/>
                  <a:gd name="connsiteY69" fmla="*/ 0 h 69520"/>
                  <a:gd name="connsiteX70" fmla="*/ 8221 w 276312"/>
                  <a:gd name="connsiteY70" fmla="*/ 17496 h 69520"/>
                  <a:gd name="connsiteX71" fmla="*/ 8221 w 276312"/>
                  <a:gd name="connsiteY71" fmla="*/ 18461 h 69520"/>
                  <a:gd name="connsiteX72" fmla="*/ 0 w 276312"/>
                  <a:gd name="connsiteY72" fmla="*/ 18461 h 69520"/>
                  <a:gd name="connsiteX73" fmla="*/ 0 w 276312"/>
                  <a:gd name="connsiteY73" fmla="*/ 26075 h 69520"/>
                  <a:gd name="connsiteX74" fmla="*/ 8221 w 276312"/>
                  <a:gd name="connsiteY74" fmla="*/ 26075 h 69520"/>
                  <a:gd name="connsiteX75" fmla="*/ 8221 w 276312"/>
                  <a:gd name="connsiteY75" fmla="*/ 68126 h 69520"/>
                  <a:gd name="connsiteX76" fmla="*/ 19140 w 276312"/>
                  <a:gd name="connsiteY76" fmla="*/ 68126 h 69520"/>
                  <a:gd name="connsiteX77" fmla="*/ 19140 w 276312"/>
                  <a:gd name="connsiteY77" fmla="*/ 26092 h 69520"/>
                  <a:gd name="connsiteX78" fmla="*/ 31025 w 276312"/>
                  <a:gd name="connsiteY78" fmla="*/ 26092 h 69520"/>
                  <a:gd name="connsiteX79" fmla="*/ 31025 w 276312"/>
                  <a:gd name="connsiteY79" fmla="*/ 18479 h 69520"/>
                  <a:gd name="connsiteX80" fmla="*/ 18944 w 276312"/>
                  <a:gd name="connsiteY80" fmla="*/ 18479 h 69520"/>
                  <a:gd name="connsiteX81" fmla="*/ 18944 w 276312"/>
                  <a:gd name="connsiteY81" fmla="*/ 17121 h 69520"/>
                  <a:gd name="connsiteX82" fmla="*/ 27165 w 276312"/>
                  <a:gd name="connsiteY82" fmla="*/ 8310 h 69520"/>
                  <a:gd name="connsiteX83" fmla="*/ 33742 w 276312"/>
                  <a:gd name="connsiteY83" fmla="*/ 8989 h 69520"/>
                  <a:gd name="connsiteX84" fmla="*/ 33742 w 276312"/>
                  <a:gd name="connsiteY84" fmla="*/ 876 h 69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76312" h="69520">
                    <a:moveTo>
                      <a:pt x="240944" y="37995"/>
                    </a:moveTo>
                    <a:cubicBezTo>
                      <a:pt x="241624" y="29667"/>
                      <a:pt x="246163" y="25038"/>
                      <a:pt x="252632" y="25038"/>
                    </a:cubicBezTo>
                    <a:cubicBezTo>
                      <a:pt x="259995" y="25038"/>
                      <a:pt x="264249" y="29488"/>
                      <a:pt x="264535" y="37995"/>
                    </a:cubicBezTo>
                    <a:lnTo>
                      <a:pt x="240944" y="37995"/>
                    </a:lnTo>
                    <a:close/>
                    <a:moveTo>
                      <a:pt x="240748" y="44947"/>
                    </a:moveTo>
                    <a:lnTo>
                      <a:pt x="276312" y="44947"/>
                    </a:lnTo>
                    <a:lnTo>
                      <a:pt x="276312" y="43213"/>
                    </a:lnTo>
                    <a:cubicBezTo>
                      <a:pt x="276312" y="27075"/>
                      <a:pt x="267055" y="17139"/>
                      <a:pt x="252632" y="17139"/>
                    </a:cubicBezTo>
                    <a:cubicBezTo>
                      <a:pt x="238514" y="17139"/>
                      <a:pt x="228863" y="27665"/>
                      <a:pt x="228863" y="43428"/>
                    </a:cubicBezTo>
                    <a:cubicBezTo>
                      <a:pt x="228863" y="59191"/>
                      <a:pt x="238425" y="69520"/>
                      <a:pt x="252936" y="69520"/>
                    </a:cubicBezTo>
                    <a:cubicBezTo>
                      <a:pt x="264249" y="69520"/>
                      <a:pt x="272255" y="64016"/>
                      <a:pt x="275830" y="53865"/>
                    </a:cubicBezTo>
                    <a:lnTo>
                      <a:pt x="265107" y="52703"/>
                    </a:lnTo>
                    <a:cubicBezTo>
                      <a:pt x="263284" y="58118"/>
                      <a:pt x="258923" y="61121"/>
                      <a:pt x="253508" y="61121"/>
                    </a:cubicBezTo>
                    <a:cubicBezTo>
                      <a:pt x="245680" y="61121"/>
                      <a:pt x="240748" y="55402"/>
                      <a:pt x="240748" y="45251"/>
                    </a:cubicBezTo>
                    <a:lnTo>
                      <a:pt x="240748" y="44947"/>
                    </a:lnTo>
                    <a:close/>
                    <a:moveTo>
                      <a:pt x="229256" y="876"/>
                    </a:moveTo>
                    <a:cubicBezTo>
                      <a:pt x="226254" y="197"/>
                      <a:pt x="223073" y="0"/>
                      <a:pt x="219677" y="0"/>
                    </a:cubicBezTo>
                    <a:cubicBezTo>
                      <a:pt x="208776" y="0"/>
                      <a:pt x="203753" y="5594"/>
                      <a:pt x="203753" y="17496"/>
                    </a:cubicBezTo>
                    <a:lnTo>
                      <a:pt x="203753" y="18461"/>
                    </a:lnTo>
                    <a:lnTo>
                      <a:pt x="195533" y="18461"/>
                    </a:lnTo>
                    <a:lnTo>
                      <a:pt x="195533" y="26075"/>
                    </a:lnTo>
                    <a:lnTo>
                      <a:pt x="203753" y="26075"/>
                    </a:lnTo>
                    <a:lnTo>
                      <a:pt x="203753" y="68126"/>
                    </a:lnTo>
                    <a:lnTo>
                      <a:pt x="214655" y="68126"/>
                    </a:lnTo>
                    <a:lnTo>
                      <a:pt x="214655" y="26092"/>
                    </a:lnTo>
                    <a:lnTo>
                      <a:pt x="226540" y="26092"/>
                    </a:lnTo>
                    <a:lnTo>
                      <a:pt x="226540" y="18479"/>
                    </a:lnTo>
                    <a:lnTo>
                      <a:pt x="214459" y="18479"/>
                    </a:lnTo>
                    <a:lnTo>
                      <a:pt x="214459" y="17121"/>
                    </a:lnTo>
                    <a:cubicBezTo>
                      <a:pt x="214459" y="11027"/>
                      <a:pt x="216871" y="8310"/>
                      <a:pt x="222680" y="8310"/>
                    </a:cubicBezTo>
                    <a:cubicBezTo>
                      <a:pt x="224324" y="8310"/>
                      <a:pt x="226450" y="8507"/>
                      <a:pt x="229256" y="8989"/>
                    </a:cubicBezTo>
                    <a:lnTo>
                      <a:pt x="229256" y="876"/>
                    </a:lnTo>
                    <a:close/>
                    <a:moveTo>
                      <a:pt x="175248" y="68144"/>
                    </a:moveTo>
                    <a:lnTo>
                      <a:pt x="186543" y="68144"/>
                    </a:lnTo>
                    <a:lnTo>
                      <a:pt x="186543" y="18479"/>
                    </a:lnTo>
                    <a:lnTo>
                      <a:pt x="175248" y="18479"/>
                    </a:lnTo>
                    <a:lnTo>
                      <a:pt x="175248" y="68144"/>
                    </a:lnTo>
                    <a:close/>
                    <a:moveTo>
                      <a:pt x="175248" y="10348"/>
                    </a:moveTo>
                    <a:lnTo>
                      <a:pt x="186543" y="10348"/>
                    </a:lnTo>
                    <a:lnTo>
                      <a:pt x="186543" y="1090"/>
                    </a:lnTo>
                    <a:lnTo>
                      <a:pt x="175248" y="1090"/>
                    </a:lnTo>
                    <a:lnTo>
                      <a:pt x="175248" y="10348"/>
                    </a:lnTo>
                    <a:close/>
                    <a:moveTo>
                      <a:pt x="147941" y="68144"/>
                    </a:moveTo>
                    <a:lnTo>
                      <a:pt x="159236" y="68144"/>
                    </a:lnTo>
                    <a:lnTo>
                      <a:pt x="159236" y="1072"/>
                    </a:lnTo>
                    <a:lnTo>
                      <a:pt x="147941" y="1072"/>
                    </a:lnTo>
                    <a:lnTo>
                      <a:pt x="147941" y="68144"/>
                    </a:lnTo>
                    <a:close/>
                    <a:moveTo>
                      <a:pt x="118989" y="17228"/>
                    </a:moveTo>
                    <a:cubicBezTo>
                      <a:pt x="118024" y="17121"/>
                      <a:pt x="117148" y="17121"/>
                      <a:pt x="116380" y="17121"/>
                    </a:cubicBezTo>
                    <a:cubicBezTo>
                      <a:pt x="109409" y="17121"/>
                      <a:pt x="104870" y="21071"/>
                      <a:pt x="102368" y="29184"/>
                    </a:cubicBezTo>
                    <a:lnTo>
                      <a:pt x="102368" y="18461"/>
                    </a:lnTo>
                    <a:lnTo>
                      <a:pt x="92235" y="18461"/>
                    </a:lnTo>
                    <a:lnTo>
                      <a:pt x="92235" y="68126"/>
                    </a:lnTo>
                    <a:lnTo>
                      <a:pt x="103333" y="68126"/>
                    </a:lnTo>
                    <a:lnTo>
                      <a:pt x="103333" y="43499"/>
                    </a:lnTo>
                    <a:cubicBezTo>
                      <a:pt x="103351" y="33724"/>
                      <a:pt x="108570" y="27826"/>
                      <a:pt x="116576" y="27826"/>
                    </a:cubicBezTo>
                    <a:cubicBezTo>
                      <a:pt x="117059" y="27826"/>
                      <a:pt x="117934" y="27826"/>
                      <a:pt x="118989" y="27933"/>
                    </a:cubicBezTo>
                    <a:lnTo>
                      <a:pt x="118989" y="17228"/>
                    </a:lnTo>
                    <a:close/>
                    <a:moveTo>
                      <a:pt x="59351" y="25235"/>
                    </a:moveTo>
                    <a:cubicBezTo>
                      <a:pt x="66607" y="25235"/>
                      <a:pt x="71254" y="31704"/>
                      <a:pt x="71254" y="43321"/>
                    </a:cubicBezTo>
                    <a:cubicBezTo>
                      <a:pt x="71254" y="54919"/>
                      <a:pt x="66607" y="61299"/>
                      <a:pt x="59351" y="61299"/>
                    </a:cubicBezTo>
                    <a:cubicBezTo>
                      <a:pt x="52006" y="61299"/>
                      <a:pt x="47556" y="55009"/>
                      <a:pt x="47556" y="43321"/>
                    </a:cubicBezTo>
                    <a:cubicBezTo>
                      <a:pt x="47556" y="31597"/>
                      <a:pt x="52006" y="25235"/>
                      <a:pt x="59351" y="25235"/>
                    </a:cubicBezTo>
                    <a:moveTo>
                      <a:pt x="59351" y="17121"/>
                    </a:moveTo>
                    <a:cubicBezTo>
                      <a:pt x="45340" y="17121"/>
                      <a:pt x="35689" y="27361"/>
                      <a:pt x="35689" y="43321"/>
                    </a:cubicBezTo>
                    <a:cubicBezTo>
                      <a:pt x="35689" y="59262"/>
                      <a:pt x="45251" y="69502"/>
                      <a:pt x="59351" y="69502"/>
                    </a:cubicBezTo>
                    <a:cubicBezTo>
                      <a:pt x="73470" y="69502"/>
                      <a:pt x="83121" y="59262"/>
                      <a:pt x="83121" y="43321"/>
                    </a:cubicBezTo>
                    <a:cubicBezTo>
                      <a:pt x="83121" y="27361"/>
                      <a:pt x="73470" y="17121"/>
                      <a:pt x="59351" y="17121"/>
                    </a:cubicBezTo>
                    <a:moveTo>
                      <a:pt x="33724" y="876"/>
                    </a:moveTo>
                    <a:cubicBezTo>
                      <a:pt x="30721" y="197"/>
                      <a:pt x="27540" y="0"/>
                      <a:pt x="24162" y="0"/>
                    </a:cubicBezTo>
                    <a:cubicBezTo>
                      <a:pt x="13243" y="0"/>
                      <a:pt x="8221" y="5594"/>
                      <a:pt x="8221" y="17496"/>
                    </a:cubicBezTo>
                    <a:lnTo>
                      <a:pt x="8221" y="18461"/>
                    </a:lnTo>
                    <a:lnTo>
                      <a:pt x="0" y="18461"/>
                    </a:lnTo>
                    <a:lnTo>
                      <a:pt x="0" y="26075"/>
                    </a:lnTo>
                    <a:lnTo>
                      <a:pt x="8221" y="26075"/>
                    </a:lnTo>
                    <a:lnTo>
                      <a:pt x="8221" y="68126"/>
                    </a:lnTo>
                    <a:lnTo>
                      <a:pt x="19140" y="68126"/>
                    </a:lnTo>
                    <a:lnTo>
                      <a:pt x="19140" y="26092"/>
                    </a:lnTo>
                    <a:lnTo>
                      <a:pt x="31025" y="26092"/>
                    </a:lnTo>
                    <a:lnTo>
                      <a:pt x="31025" y="18479"/>
                    </a:lnTo>
                    <a:lnTo>
                      <a:pt x="18944" y="18479"/>
                    </a:lnTo>
                    <a:lnTo>
                      <a:pt x="18944" y="17121"/>
                    </a:lnTo>
                    <a:cubicBezTo>
                      <a:pt x="18944" y="11027"/>
                      <a:pt x="21356" y="8310"/>
                      <a:pt x="27165" y="8310"/>
                    </a:cubicBezTo>
                    <a:cubicBezTo>
                      <a:pt x="28809" y="8310"/>
                      <a:pt x="30936" y="8507"/>
                      <a:pt x="33742" y="8989"/>
                    </a:cubicBezTo>
                    <a:lnTo>
                      <a:pt x="33742" y="876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E4D1479E-2872-5B85-8BF2-C1DC563951CF}"/>
                  </a:ext>
                </a:extLst>
              </p:cNvPr>
              <p:cNvSpPr/>
              <p:nvPr/>
            </p:nvSpPr>
            <p:spPr>
              <a:xfrm>
                <a:off x="11013731" y="6345060"/>
                <a:ext cx="456064" cy="68394"/>
              </a:xfrm>
              <a:custGeom>
                <a:avLst/>
                <a:gdLst>
                  <a:gd name="connsiteX0" fmla="*/ 414299 w 456064"/>
                  <a:gd name="connsiteY0" fmla="*/ 17389 h 68394"/>
                  <a:gd name="connsiteX1" fmla="*/ 414299 w 456064"/>
                  <a:gd name="connsiteY1" fmla="*/ 67054 h 68394"/>
                  <a:gd name="connsiteX2" fmla="*/ 425218 w 456064"/>
                  <a:gd name="connsiteY2" fmla="*/ 67054 h 68394"/>
                  <a:gd name="connsiteX3" fmla="*/ 425218 w 456064"/>
                  <a:gd name="connsiteY3" fmla="*/ 38638 h 68394"/>
                  <a:gd name="connsiteX4" fmla="*/ 436728 w 456064"/>
                  <a:gd name="connsiteY4" fmla="*/ 24520 h 68394"/>
                  <a:gd name="connsiteX5" fmla="*/ 445145 w 456064"/>
                  <a:gd name="connsiteY5" fmla="*/ 35350 h 68394"/>
                  <a:gd name="connsiteX6" fmla="*/ 445145 w 456064"/>
                  <a:gd name="connsiteY6" fmla="*/ 67036 h 68394"/>
                  <a:gd name="connsiteX7" fmla="*/ 456064 w 456064"/>
                  <a:gd name="connsiteY7" fmla="*/ 67036 h 68394"/>
                  <a:gd name="connsiteX8" fmla="*/ 456064 w 456064"/>
                  <a:gd name="connsiteY8" fmla="*/ 35261 h 68394"/>
                  <a:gd name="connsiteX9" fmla="*/ 439926 w 456064"/>
                  <a:gd name="connsiteY9" fmla="*/ 16031 h 68394"/>
                  <a:gd name="connsiteX10" fmla="*/ 424557 w 456064"/>
                  <a:gd name="connsiteY10" fmla="*/ 25878 h 68394"/>
                  <a:gd name="connsiteX11" fmla="*/ 424539 w 456064"/>
                  <a:gd name="connsiteY11" fmla="*/ 17371 h 68394"/>
                  <a:gd name="connsiteX12" fmla="*/ 414299 w 456064"/>
                  <a:gd name="connsiteY12" fmla="*/ 17371 h 68394"/>
                  <a:gd name="connsiteX13" fmla="*/ 380343 w 456064"/>
                  <a:gd name="connsiteY13" fmla="*/ 24144 h 68394"/>
                  <a:gd name="connsiteX14" fmla="*/ 392227 w 456064"/>
                  <a:gd name="connsiteY14" fmla="*/ 42213 h 68394"/>
                  <a:gd name="connsiteX15" fmla="*/ 380343 w 456064"/>
                  <a:gd name="connsiteY15" fmla="*/ 60191 h 68394"/>
                  <a:gd name="connsiteX16" fmla="*/ 368547 w 456064"/>
                  <a:gd name="connsiteY16" fmla="*/ 42213 h 68394"/>
                  <a:gd name="connsiteX17" fmla="*/ 380343 w 456064"/>
                  <a:gd name="connsiteY17" fmla="*/ 24144 h 68394"/>
                  <a:gd name="connsiteX18" fmla="*/ 380343 w 456064"/>
                  <a:gd name="connsiteY18" fmla="*/ 16031 h 68394"/>
                  <a:gd name="connsiteX19" fmla="*/ 356663 w 456064"/>
                  <a:gd name="connsiteY19" fmla="*/ 42213 h 68394"/>
                  <a:gd name="connsiteX20" fmla="*/ 380343 w 456064"/>
                  <a:gd name="connsiteY20" fmla="*/ 68394 h 68394"/>
                  <a:gd name="connsiteX21" fmla="*/ 404112 w 456064"/>
                  <a:gd name="connsiteY21" fmla="*/ 42213 h 68394"/>
                  <a:gd name="connsiteX22" fmla="*/ 380343 w 456064"/>
                  <a:gd name="connsiteY22" fmla="*/ 16031 h 68394"/>
                  <a:gd name="connsiteX23" fmla="*/ 335271 w 456064"/>
                  <a:gd name="connsiteY23" fmla="*/ 67054 h 68394"/>
                  <a:gd name="connsiteX24" fmla="*/ 346565 w 456064"/>
                  <a:gd name="connsiteY24" fmla="*/ 67054 h 68394"/>
                  <a:gd name="connsiteX25" fmla="*/ 346565 w 456064"/>
                  <a:gd name="connsiteY25" fmla="*/ 17389 h 68394"/>
                  <a:gd name="connsiteX26" fmla="*/ 335271 w 456064"/>
                  <a:gd name="connsiteY26" fmla="*/ 17389 h 68394"/>
                  <a:gd name="connsiteX27" fmla="*/ 335271 w 456064"/>
                  <a:gd name="connsiteY27" fmla="*/ 67054 h 68394"/>
                  <a:gd name="connsiteX28" fmla="*/ 335271 w 456064"/>
                  <a:gd name="connsiteY28" fmla="*/ 9257 h 68394"/>
                  <a:gd name="connsiteX29" fmla="*/ 346565 w 456064"/>
                  <a:gd name="connsiteY29" fmla="*/ 9257 h 68394"/>
                  <a:gd name="connsiteX30" fmla="*/ 346565 w 456064"/>
                  <a:gd name="connsiteY30" fmla="*/ 0 h 68394"/>
                  <a:gd name="connsiteX31" fmla="*/ 335271 w 456064"/>
                  <a:gd name="connsiteY31" fmla="*/ 0 h 68394"/>
                  <a:gd name="connsiteX32" fmla="*/ 335271 w 456064"/>
                  <a:gd name="connsiteY32" fmla="*/ 9257 h 68394"/>
                  <a:gd name="connsiteX33" fmla="*/ 311019 w 456064"/>
                  <a:gd name="connsiteY33" fmla="*/ 3664 h 68394"/>
                  <a:gd name="connsiteX34" fmla="*/ 300582 w 456064"/>
                  <a:gd name="connsiteY34" fmla="*/ 4521 h 68394"/>
                  <a:gd name="connsiteX35" fmla="*/ 300206 w 456064"/>
                  <a:gd name="connsiteY35" fmla="*/ 17371 h 68394"/>
                  <a:gd name="connsiteX36" fmla="*/ 291592 w 456064"/>
                  <a:gd name="connsiteY36" fmla="*/ 17371 h 68394"/>
                  <a:gd name="connsiteX37" fmla="*/ 291592 w 456064"/>
                  <a:gd name="connsiteY37" fmla="*/ 25002 h 68394"/>
                  <a:gd name="connsiteX38" fmla="*/ 299903 w 456064"/>
                  <a:gd name="connsiteY38" fmla="*/ 25002 h 68394"/>
                  <a:gd name="connsiteX39" fmla="*/ 299903 w 456064"/>
                  <a:gd name="connsiteY39" fmla="*/ 49844 h 68394"/>
                  <a:gd name="connsiteX40" fmla="*/ 315540 w 456064"/>
                  <a:gd name="connsiteY40" fmla="*/ 68377 h 68394"/>
                  <a:gd name="connsiteX41" fmla="*/ 323475 w 456064"/>
                  <a:gd name="connsiteY41" fmla="*/ 67411 h 68394"/>
                  <a:gd name="connsiteX42" fmla="*/ 323475 w 456064"/>
                  <a:gd name="connsiteY42" fmla="*/ 58815 h 68394"/>
                  <a:gd name="connsiteX43" fmla="*/ 317953 w 456064"/>
                  <a:gd name="connsiteY43" fmla="*/ 59494 h 68394"/>
                  <a:gd name="connsiteX44" fmla="*/ 311001 w 456064"/>
                  <a:gd name="connsiteY44" fmla="*/ 49057 h 68394"/>
                  <a:gd name="connsiteX45" fmla="*/ 311001 w 456064"/>
                  <a:gd name="connsiteY45" fmla="*/ 25020 h 68394"/>
                  <a:gd name="connsiteX46" fmla="*/ 322099 w 456064"/>
                  <a:gd name="connsiteY46" fmla="*/ 25020 h 68394"/>
                  <a:gd name="connsiteX47" fmla="*/ 322099 w 456064"/>
                  <a:gd name="connsiteY47" fmla="*/ 17389 h 68394"/>
                  <a:gd name="connsiteX48" fmla="*/ 311001 w 456064"/>
                  <a:gd name="connsiteY48" fmla="*/ 17389 h 68394"/>
                  <a:gd name="connsiteX49" fmla="*/ 311001 w 456064"/>
                  <a:gd name="connsiteY49" fmla="*/ 3664 h 68394"/>
                  <a:gd name="connsiteX50" fmla="*/ 272470 w 456064"/>
                  <a:gd name="connsiteY50" fmla="*/ 42320 h 68394"/>
                  <a:gd name="connsiteX51" fmla="*/ 272470 w 456064"/>
                  <a:gd name="connsiteY51" fmla="*/ 45894 h 68394"/>
                  <a:gd name="connsiteX52" fmla="*/ 259423 w 456064"/>
                  <a:gd name="connsiteY52" fmla="*/ 60316 h 68394"/>
                  <a:gd name="connsiteX53" fmla="*/ 250523 w 456064"/>
                  <a:gd name="connsiteY53" fmla="*/ 52864 h 68394"/>
                  <a:gd name="connsiteX54" fmla="*/ 269968 w 456064"/>
                  <a:gd name="connsiteY54" fmla="*/ 42320 h 68394"/>
                  <a:gd name="connsiteX55" fmla="*/ 272470 w 456064"/>
                  <a:gd name="connsiteY55" fmla="*/ 42320 h 68394"/>
                  <a:gd name="connsiteX56" fmla="*/ 240105 w 456064"/>
                  <a:gd name="connsiteY56" fmla="*/ 30239 h 68394"/>
                  <a:gd name="connsiteX57" fmla="*/ 250541 w 456064"/>
                  <a:gd name="connsiteY57" fmla="*/ 31508 h 68394"/>
                  <a:gd name="connsiteX58" fmla="*/ 262140 w 456064"/>
                  <a:gd name="connsiteY58" fmla="*/ 23769 h 68394"/>
                  <a:gd name="connsiteX59" fmla="*/ 272488 w 456064"/>
                  <a:gd name="connsiteY59" fmla="*/ 33044 h 68394"/>
                  <a:gd name="connsiteX60" fmla="*/ 272488 w 456064"/>
                  <a:gd name="connsiteY60" fmla="*/ 35654 h 68394"/>
                  <a:gd name="connsiteX61" fmla="*/ 271434 w 456064"/>
                  <a:gd name="connsiteY61" fmla="*/ 35654 h 68394"/>
                  <a:gd name="connsiteX62" fmla="*/ 238764 w 456064"/>
                  <a:gd name="connsiteY62" fmla="*/ 53436 h 68394"/>
                  <a:gd name="connsiteX63" fmla="*/ 255849 w 456064"/>
                  <a:gd name="connsiteY63" fmla="*/ 68305 h 68394"/>
                  <a:gd name="connsiteX64" fmla="*/ 272684 w 456064"/>
                  <a:gd name="connsiteY64" fmla="*/ 58458 h 68394"/>
                  <a:gd name="connsiteX65" fmla="*/ 273739 w 456064"/>
                  <a:gd name="connsiteY65" fmla="*/ 67054 h 68394"/>
                  <a:gd name="connsiteX66" fmla="*/ 284855 w 456064"/>
                  <a:gd name="connsiteY66" fmla="*/ 67054 h 68394"/>
                  <a:gd name="connsiteX67" fmla="*/ 283407 w 456064"/>
                  <a:gd name="connsiteY67" fmla="*/ 57207 h 68394"/>
                  <a:gd name="connsiteX68" fmla="*/ 283407 w 456064"/>
                  <a:gd name="connsiteY68" fmla="*/ 35546 h 68394"/>
                  <a:gd name="connsiteX69" fmla="*/ 263320 w 456064"/>
                  <a:gd name="connsiteY69" fmla="*/ 16031 h 68394"/>
                  <a:gd name="connsiteX70" fmla="*/ 240105 w 456064"/>
                  <a:gd name="connsiteY70" fmla="*/ 30239 h 68394"/>
                  <a:gd name="connsiteX71" fmla="*/ 205487 w 456064"/>
                  <a:gd name="connsiteY71" fmla="*/ 67054 h 68394"/>
                  <a:gd name="connsiteX72" fmla="*/ 215638 w 456064"/>
                  <a:gd name="connsiteY72" fmla="*/ 67054 h 68394"/>
                  <a:gd name="connsiteX73" fmla="*/ 233224 w 456064"/>
                  <a:gd name="connsiteY73" fmla="*/ 17389 h 68394"/>
                  <a:gd name="connsiteX74" fmla="*/ 224038 w 456064"/>
                  <a:gd name="connsiteY74" fmla="*/ 17389 h 68394"/>
                  <a:gd name="connsiteX75" fmla="*/ 211671 w 456064"/>
                  <a:gd name="connsiteY75" fmla="*/ 55187 h 68394"/>
                  <a:gd name="connsiteX76" fmla="*/ 199393 w 456064"/>
                  <a:gd name="connsiteY76" fmla="*/ 17389 h 68394"/>
                  <a:gd name="connsiteX77" fmla="*/ 188080 w 456064"/>
                  <a:gd name="connsiteY77" fmla="*/ 17389 h 68394"/>
                  <a:gd name="connsiteX78" fmla="*/ 205487 w 456064"/>
                  <a:gd name="connsiteY78" fmla="*/ 67054 h 68394"/>
                  <a:gd name="connsiteX79" fmla="*/ 159378 w 456064"/>
                  <a:gd name="connsiteY79" fmla="*/ 24144 h 68394"/>
                  <a:gd name="connsiteX80" fmla="*/ 171281 w 456064"/>
                  <a:gd name="connsiteY80" fmla="*/ 42213 h 68394"/>
                  <a:gd name="connsiteX81" fmla="*/ 159378 w 456064"/>
                  <a:gd name="connsiteY81" fmla="*/ 60191 h 68394"/>
                  <a:gd name="connsiteX82" fmla="*/ 147584 w 456064"/>
                  <a:gd name="connsiteY82" fmla="*/ 42213 h 68394"/>
                  <a:gd name="connsiteX83" fmla="*/ 159378 w 456064"/>
                  <a:gd name="connsiteY83" fmla="*/ 24144 h 68394"/>
                  <a:gd name="connsiteX84" fmla="*/ 159378 w 456064"/>
                  <a:gd name="connsiteY84" fmla="*/ 16031 h 68394"/>
                  <a:gd name="connsiteX85" fmla="*/ 135717 w 456064"/>
                  <a:gd name="connsiteY85" fmla="*/ 42213 h 68394"/>
                  <a:gd name="connsiteX86" fmla="*/ 159378 w 456064"/>
                  <a:gd name="connsiteY86" fmla="*/ 68394 h 68394"/>
                  <a:gd name="connsiteX87" fmla="*/ 183148 w 456064"/>
                  <a:gd name="connsiteY87" fmla="*/ 42213 h 68394"/>
                  <a:gd name="connsiteX88" fmla="*/ 159378 w 456064"/>
                  <a:gd name="connsiteY88" fmla="*/ 16031 h 68394"/>
                  <a:gd name="connsiteX89" fmla="*/ 83871 w 456064"/>
                  <a:gd name="connsiteY89" fmla="*/ 17389 h 68394"/>
                  <a:gd name="connsiteX90" fmla="*/ 83871 w 456064"/>
                  <a:gd name="connsiteY90" fmla="*/ 67054 h 68394"/>
                  <a:gd name="connsiteX91" fmla="*/ 94773 w 456064"/>
                  <a:gd name="connsiteY91" fmla="*/ 67054 h 68394"/>
                  <a:gd name="connsiteX92" fmla="*/ 94773 w 456064"/>
                  <a:gd name="connsiteY92" fmla="*/ 38638 h 68394"/>
                  <a:gd name="connsiteX93" fmla="*/ 106282 w 456064"/>
                  <a:gd name="connsiteY93" fmla="*/ 24520 h 68394"/>
                  <a:gd name="connsiteX94" fmla="*/ 114682 w 456064"/>
                  <a:gd name="connsiteY94" fmla="*/ 35350 h 68394"/>
                  <a:gd name="connsiteX95" fmla="*/ 114682 w 456064"/>
                  <a:gd name="connsiteY95" fmla="*/ 67036 h 68394"/>
                  <a:gd name="connsiteX96" fmla="*/ 125601 w 456064"/>
                  <a:gd name="connsiteY96" fmla="*/ 67036 h 68394"/>
                  <a:gd name="connsiteX97" fmla="*/ 125601 w 456064"/>
                  <a:gd name="connsiteY97" fmla="*/ 35261 h 68394"/>
                  <a:gd name="connsiteX98" fmla="*/ 109481 w 456064"/>
                  <a:gd name="connsiteY98" fmla="*/ 16031 h 68394"/>
                  <a:gd name="connsiteX99" fmla="*/ 94112 w 456064"/>
                  <a:gd name="connsiteY99" fmla="*/ 25878 h 68394"/>
                  <a:gd name="connsiteX100" fmla="*/ 94094 w 456064"/>
                  <a:gd name="connsiteY100" fmla="*/ 17371 h 68394"/>
                  <a:gd name="connsiteX101" fmla="*/ 83871 w 456064"/>
                  <a:gd name="connsiteY101" fmla="*/ 17371 h 68394"/>
                  <a:gd name="connsiteX102" fmla="*/ 28863 w 456064"/>
                  <a:gd name="connsiteY102" fmla="*/ 17389 h 68394"/>
                  <a:gd name="connsiteX103" fmla="*/ 28863 w 456064"/>
                  <a:gd name="connsiteY103" fmla="*/ 67054 h 68394"/>
                  <a:gd name="connsiteX104" fmla="*/ 39782 w 456064"/>
                  <a:gd name="connsiteY104" fmla="*/ 67054 h 68394"/>
                  <a:gd name="connsiteX105" fmla="*/ 39782 w 456064"/>
                  <a:gd name="connsiteY105" fmla="*/ 38638 h 68394"/>
                  <a:gd name="connsiteX106" fmla="*/ 51292 w 456064"/>
                  <a:gd name="connsiteY106" fmla="*/ 24520 h 68394"/>
                  <a:gd name="connsiteX107" fmla="*/ 59691 w 456064"/>
                  <a:gd name="connsiteY107" fmla="*/ 35350 h 68394"/>
                  <a:gd name="connsiteX108" fmla="*/ 59691 w 456064"/>
                  <a:gd name="connsiteY108" fmla="*/ 67036 h 68394"/>
                  <a:gd name="connsiteX109" fmla="*/ 70611 w 456064"/>
                  <a:gd name="connsiteY109" fmla="*/ 67036 h 68394"/>
                  <a:gd name="connsiteX110" fmla="*/ 70611 w 456064"/>
                  <a:gd name="connsiteY110" fmla="*/ 35261 h 68394"/>
                  <a:gd name="connsiteX111" fmla="*/ 54472 w 456064"/>
                  <a:gd name="connsiteY111" fmla="*/ 16031 h 68394"/>
                  <a:gd name="connsiteX112" fmla="*/ 39121 w 456064"/>
                  <a:gd name="connsiteY112" fmla="*/ 25878 h 68394"/>
                  <a:gd name="connsiteX113" fmla="*/ 39103 w 456064"/>
                  <a:gd name="connsiteY113" fmla="*/ 17371 h 68394"/>
                  <a:gd name="connsiteX114" fmla="*/ 28863 w 456064"/>
                  <a:gd name="connsiteY114" fmla="*/ 17371 h 68394"/>
                  <a:gd name="connsiteX115" fmla="*/ 0 w 456064"/>
                  <a:gd name="connsiteY115" fmla="*/ 67054 h 68394"/>
                  <a:gd name="connsiteX116" fmla="*/ 11295 w 456064"/>
                  <a:gd name="connsiteY116" fmla="*/ 67054 h 68394"/>
                  <a:gd name="connsiteX117" fmla="*/ 11295 w 456064"/>
                  <a:gd name="connsiteY117" fmla="*/ 17389 h 68394"/>
                  <a:gd name="connsiteX118" fmla="*/ 0 w 456064"/>
                  <a:gd name="connsiteY118" fmla="*/ 17389 h 68394"/>
                  <a:gd name="connsiteX119" fmla="*/ 0 w 456064"/>
                  <a:gd name="connsiteY119" fmla="*/ 67054 h 68394"/>
                  <a:gd name="connsiteX120" fmla="*/ 0 w 456064"/>
                  <a:gd name="connsiteY120" fmla="*/ 9257 h 68394"/>
                  <a:gd name="connsiteX121" fmla="*/ 11295 w 456064"/>
                  <a:gd name="connsiteY121" fmla="*/ 9257 h 68394"/>
                  <a:gd name="connsiteX122" fmla="*/ 11295 w 456064"/>
                  <a:gd name="connsiteY122" fmla="*/ 0 h 68394"/>
                  <a:gd name="connsiteX123" fmla="*/ 0 w 456064"/>
                  <a:gd name="connsiteY123" fmla="*/ 0 h 68394"/>
                  <a:gd name="connsiteX124" fmla="*/ 0 w 456064"/>
                  <a:gd name="connsiteY124" fmla="*/ 9257 h 6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56064" h="68394">
                    <a:moveTo>
                      <a:pt x="414299" y="17389"/>
                    </a:moveTo>
                    <a:lnTo>
                      <a:pt x="414299" y="67054"/>
                    </a:lnTo>
                    <a:lnTo>
                      <a:pt x="425218" y="67054"/>
                    </a:lnTo>
                    <a:lnTo>
                      <a:pt x="425218" y="38638"/>
                    </a:lnTo>
                    <a:cubicBezTo>
                      <a:pt x="425236" y="30042"/>
                      <a:pt x="430258" y="24520"/>
                      <a:pt x="436728" y="24520"/>
                    </a:cubicBezTo>
                    <a:cubicBezTo>
                      <a:pt x="442142" y="24520"/>
                      <a:pt x="445145" y="28183"/>
                      <a:pt x="445145" y="35350"/>
                    </a:cubicBezTo>
                    <a:lnTo>
                      <a:pt x="445145" y="67036"/>
                    </a:lnTo>
                    <a:lnTo>
                      <a:pt x="456064" y="67036"/>
                    </a:lnTo>
                    <a:lnTo>
                      <a:pt x="456064" y="35261"/>
                    </a:lnTo>
                    <a:cubicBezTo>
                      <a:pt x="456064" y="22411"/>
                      <a:pt x="450757" y="16031"/>
                      <a:pt x="439926" y="16031"/>
                    </a:cubicBezTo>
                    <a:cubicBezTo>
                      <a:pt x="433260" y="16031"/>
                      <a:pt x="428131" y="19319"/>
                      <a:pt x="424557" y="25878"/>
                    </a:cubicBezTo>
                    <a:lnTo>
                      <a:pt x="424539" y="17371"/>
                    </a:lnTo>
                    <a:lnTo>
                      <a:pt x="414299" y="17371"/>
                    </a:lnTo>
                    <a:close/>
                    <a:moveTo>
                      <a:pt x="380343" y="24144"/>
                    </a:moveTo>
                    <a:cubicBezTo>
                      <a:pt x="387599" y="24144"/>
                      <a:pt x="392227" y="30614"/>
                      <a:pt x="392227" y="42213"/>
                    </a:cubicBezTo>
                    <a:cubicBezTo>
                      <a:pt x="392227" y="53811"/>
                      <a:pt x="387599" y="60191"/>
                      <a:pt x="380343" y="60191"/>
                    </a:cubicBezTo>
                    <a:cubicBezTo>
                      <a:pt x="372997" y="60191"/>
                      <a:pt x="368547" y="53901"/>
                      <a:pt x="368547" y="42213"/>
                    </a:cubicBezTo>
                    <a:cubicBezTo>
                      <a:pt x="368547" y="30525"/>
                      <a:pt x="372979" y="24144"/>
                      <a:pt x="380343" y="24144"/>
                    </a:cubicBezTo>
                    <a:moveTo>
                      <a:pt x="380343" y="16031"/>
                    </a:moveTo>
                    <a:cubicBezTo>
                      <a:pt x="366313" y="16031"/>
                      <a:pt x="356663" y="26271"/>
                      <a:pt x="356663" y="42213"/>
                    </a:cubicBezTo>
                    <a:cubicBezTo>
                      <a:pt x="356663" y="58172"/>
                      <a:pt x="366224" y="68394"/>
                      <a:pt x="380343" y="68394"/>
                    </a:cubicBezTo>
                    <a:cubicBezTo>
                      <a:pt x="394461" y="68394"/>
                      <a:pt x="404112" y="58172"/>
                      <a:pt x="404112" y="42213"/>
                    </a:cubicBezTo>
                    <a:cubicBezTo>
                      <a:pt x="404112" y="26271"/>
                      <a:pt x="394443" y="16031"/>
                      <a:pt x="380343" y="16031"/>
                    </a:cubicBezTo>
                    <a:moveTo>
                      <a:pt x="335271" y="67054"/>
                    </a:moveTo>
                    <a:lnTo>
                      <a:pt x="346565" y="67054"/>
                    </a:lnTo>
                    <a:lnTo>
                      <a:pt x="346565" y="17389"/>
                    </a:lnTo>
                    <a:lnTo>
                      <a:pt x="335271" y="17389"/>
                    </a:lnTo>
                    <a:lnTo>
                      <a:pt x="335271" y="67054"/>
                    </a:lnTo>
                    <a:close/>
                    <a:moveTo>
                      <a:pt x="335271" y="9257"/>
                    </a:moveTo>
                    <a:lnTo>
                      <a:pt x="346565" y="9257"/>
                    </a:lnTo>
                    <a:lnTo>
                      <a:pt x="346565" y="0"/>
                    </a:lnTo>
                    <a:lnTo>
                      <a:pt x="335271" y="0"/>
                    </a:lnTo>
                    <a:lnTo>
                      <a:pt x="335271" y="9257"/>
                    </a:lnTo>
                    <a:close/>
                    <a:moveTo>
                      <a:pt x="311019" y="3664"/>
                    </a:moveTo>
                    <a:lnTo>
                      <a:pt x="300582" y="4521"/>
                    </a:lnTo>
                    <a:lnTo>
                      <a:pt x="300206" y="17371"/>
                    </a:lnTo>
                    <a:lnTo>
                      <a:pt x="291592" y="17371"/>
                    </a:lnTo>
                    <a:lnTo>
                      <a:pt x="291592" y="25002"/>
                    </a:lnTo>
                    <a:lnTo>
                      <a:pt x="299903" y="25002"/>
                    </a:lnTo>
                    <a:lnTo>
                      <a:pt x="299903" y="49844"/>
                    </a:lnTo>
                    <a:cubicBezTo>
                      <a:pt x="299903" y="62783"/>
                      <a:pt x="303673" y="68377"/>
                      <a:pt x="315540" y="68377"/>
                    </a:cubicBezTo>
                    <a:cubicBezTo>
                      <a:pt x="318150" y="68377"/>
                      <a:pt x="320759" y="67983"/>
                      <a:pt x="323475" y="67411"/>
                    </a:cubicBezTo>
                    <a:lnTo>
                      <a:pt x="323475" y="58815"/>
                    </a:lnTo>
                    <a:cubicBezTo>
                      <a:pt x="321545" y="59298"/>
                      <a:pt x="319705" y="59494"/>
                      <a:pt x="317953" y="59494"/>
                    </a:cubicBezTo>
                    <a:cubicBezTo>
                      <a:pt x="312056" y="59494"/>
                      <a:pt x="311001" y="56313"/>
                      <a:pt x="311001" y="49057"/>
                    </a:cubicBezTo>
                    <a:lnTo>
                      <a:pt x="311001" y="25020"/>
                    </a:lnTo>
                    <a:lnTo>
                      <a:pt x="322099" y="25020"/>
                    </a:lnTo>
                    <a:lnTo>
                      <a:pt x="322099" y="17389"/>
                    </a:lnTo>
                    <a:lnTo>
                      <a:pt x="311001" y="17389"/>
                    </a:lnTo>
                    <a:lnTo>
                      <a:pt x="311001" y="3664"/>
                    </a:lnTo>
                    <a:close/>
                    <a:moveTo>
                      <a:pt x="272470" y="42320"/>
                    </a:moveTo>
                    <a:lnTo>
                      <a:pt x="272470" y="45894"/>
                    </a:lnTo>
                    <a:cubicBezTo>
                      <a:pt x="272470" y="54026"/>
                      <a:pt x="266679" y="60316"/>
                      <a:pt x="259423" y="60316"/>
                    </a:cubicBezTo>
                    <a:cubicBezTo>
                      <a:pt x="253901" y="60316"/>
                      <a:pt x="250523" y="57314"/>
                      <a:pt x="250523" y="52864"/>
                    </a:cubicBezTo>
                    <a:cubicBezTo>
                      <a:pt x="250523" y="45894"/>
                      <a:pt x="256993" y="42320"/>
                      <a:pt x="269968" y="42320"/>
                    </a:cubicBezTo>
                    <a:lnTo>
                      <a:pt x="272470" y="42320"/>
                    </a:lnTo>
                    <a:close/>
                    <a:moveTo>
                      <a:pt x="240105" y="30239"/>
                    </a:moveTo>
                    <a:lnTo>
                      <a:pt x="250541" y="31508"/>
                    </a:lnTo>
                    <a:cubicBezTo>
                      <a:pt x="251596" y="26378"/>
                      <a:pt x="255474" y="23769"/>
                      <a:pt x="262140" y="23769"/>
                    </a:cubicBezTo>
                    <a:cubicBezTo>
                      <a:pt x="269110" y="23769"/>
                      <a:pt x="272488" y="26754"/>
                      <a:pt x="272488" y="33044"/>
                    </a:cubicBezTo>
                    <a:lnTo>
                      <a:pt x="272488" y="35654"/>
                    </a:lnTo>
                    <a:lnTo>
                      <a:pt x="271434" y="35654"/>
                    </a:lnTo>
                    <a:cubicBezTo>
                      <a:pt x="249469" y="35654"/>
                      <a:pt x="238764" y="41444"/>
                      <a:pt x="238764" y="53436"/>
                    </a:cubicBezTo>
                    <a:cubicBezTo>
                      <a:pt x="238764" y="62121"/>
                      <a:pt x="245430" y="68305"/>
                      <a:pt x="255849" y="68305"/>
                    </a:cubicBezTo>
                    <a:cubicBezTo>
                      <a:pt x="263302" y="68305"/>
                      <a:pt x="269306" y="64838"/>
                      <a:pt x="272684" y="58458"/>
                    </a:cubicBezTo>
                    <a:cubicBezTo>
                      <a:pt x="272774" y="61639"/>
                      <a:pt x="273078" y="64463"/>
                      <a:pt x="273739" y="67054"/>
                    </a:cubicBezTo>
                    <a:lnTo>
                      <a:pt x="284855" y="67054"/>
                    </a:lnTo>
                    <a:cubicBezTo>
                      <a:pt x="283783" y="64463"/>
                      <a:pt x="283407" y="61174"/>
                      <a:pt x="283407" y="57207"/>
                    </a:cubicBezTo>
                    <a:lnTo>
                      <a:pt x="283407" y="35546"/>
                    </a:lnTo>
                    <a:cubicBezTo>
                      <a:pt x="283407" y="22018"/>
                      <a:pt x="277706" y="16031"/>
                      <a:pt x="263320" y="16031"/>
                    </a:cubicBezTo>
                    <a:cubicBezTo>
                      <a:pt x="250148" y="16031"/>
                      <a:pt x="242321" y="20856"/>
                      <a:pt x="240105" y="30239"/>
                    </a:cubicBezTo>
                    <a:moveTo>
                      <a:pt x="205487" y="67054"/>
                    </a:moveTo>
                    <a:lnTo>
                      <a:pt x="215638" y="67054"/>
                    </a:lnTo>
                    <a:lnTo>
                      <a:pt x="233224" y="17389"/>
                    </a:lnTo>
                    <a:lnTo>
                      <a:pt x="224038" y="17389"/>
                    </a:lnTo>
                    <a:lnTo>
                      <a:pt x="211671" y="55187"/>
                    </a:lnTo>
                    <a:lnTo>
                      <a:pt x="199393" y="17389"/>
                    </a:lnTo>
                    <a:lnTo>
                      <a:pt x="188080" y="17389"/>
                    </a:lnTo>
                    <a:lnTo>
                      <a:pt x="205487" y="67054"/>
                    </a:lnTo>
                    <a:close/>
                    <a:moveTo>
                      <a:pt x="159378" y="24144"/>
                    </a:moveTo>
                    <a:cubicBezTo>
                      <a:pt x="166634" y="24144"/>
                      <a:pt x="171281" y="30614"/>
                      <a:pt x="171281" y="42213"/>
                    </a:cubicBezTo>
                    <a:cubicBezTo>
                      <a:pt x="171281" y="53811"/>
                      <a:pt x="166634" y="60191"/>
                      <a:pt x="159378" y="60191"/>
                    </a:cubicBezTo>
                    <a:cubicBezTo>
                      <a:pt x="152034" y="60191"/>
                      <a:pt x="147584" y="53901"/>
                      <a:pt x="147584" y="42213"/>
                    </a:cubicBezTo>
                    <a:cubicBezTo>
                      <a:pt x="147601" y="30525"/>
                      <a:pt x="152034" y="24144"/>
                      <a:pt x="159378" y="24144"/>
                    </a:cubicBezTo>
                    <a:moveTo>
                      <a:pt x="159378" y="16031"/>
                    </a:moveTo>
                    <a:cubicBezTo>
                      <a:pt x="145367" y="16031"/>
                      <a:pt x="135717" y="26271"/>
                      <a:pt x="135717" y="42213"/>
                    </a:cubicBezTo>
                    <a:cubicBezTo>
                      <a:pt x="135717" y="58172"/>
                      <a:pt x="145260" y="68394"/>
                      <a:pt x="159378" y="68394"/>
                    </a:cubicBezTo>
                    <a:cubicBezTo>
                      <a:pt x="173497" y="68394"/>
                      <a:pt x="183148" y="58172"/>
                      <a:pt x="183148" y="42213"/>
                    </a:cubicBezTo>
                    <a:cubicBezTo>
                      <a:pt x="183148" y="26271"/>
                      <a:pt x="173497" y="16031"/>
                      <a:pt x="159378" y="16031"/>
                    </a:cubicBezTo>
                    <a:moveTo>
                      <a:pt x="83871" y="17389"/>
                    </a:moveTo>
                    <a:lnTo>
                      <a:pt x="83871" y="67054"/>
                    </a:lnTo>
                    <a:lnTo>
                      <a:pt x="94773" y="67054"/>
                    </a:lnTo>
                    <a:lnTo>
                      <a:pt x="94773" y="38638"/>
                    </a:lnTo>
                    <a:cubicBezTo>
                      <a:pt x="94791" y="30042"/>
                      <a:pt x="99831" y="24520"/>
                      <a:pt x="106282" y="24520"/>
                    </a:cubicBezTo>
                    <a:cubicBezTo>
                      <a:pt x="111697" y="24520"/>
                      <a:pt x="114682" y="28183"/>
                      <a:pt x="114682" y="35350"/>
                    </a:cubicBezTo>
                    <a:lnTo>
                      <a:pt x="114682" y="67036"/>
                    </a:lnTo>
                    <a:lnTo>
                      <a:pt x="125601" y="67036"/>
                    </a:lnTo>
                    <a:lnTo>
                      <a:pt x="125601" y="35261"/>
                    </a:lnTo>
                    <a:cubicBezTo>
                      <a:pt x="125601" y="22411"/>
                      <a:pt x="120294" y="16031"/>
                      <a:pt x="109481" y="16031"/>
                    </a:cubicBezTo>
                    <a:cubicBezTo>
                      <a:pt x="102815" y="16031"/>
                      <a:pt x="97686" y="19319"/>
                      <a:pt x="94112" y="25878"/>
                    </a:cubicBezTo>
                    <a:lnTo>
                      <a:pt x="94094" y="17371"/>
                    </a:lnTo>
                    <a:lnTo>
                      <a:pt x="83871" y="17371"/>
                    </a:lnTo>
                    <a:close/>
                    <a:moveTo>
                      <a:pt x="28863" y="17389"/>
                    </a:moveTo>
                    <a:lnTo>
                      <a:pt x="28863" y="67054"/>
                    </a:lnTo>
                    <a:lnTo>
                      <a:pt x="39782" y="67054"/>
                    </a:lnTo>
                    <a:lnTo>
                      <a:pt x="39782" y="38638"/>
                    </a:lnTo>
                    <a:cubicBezTo>
                      <a:pt x="39800" y="30042"/>
                      <a:pt x="44822" y="24520"/>
                      <a:pt x="51292" y="24520"/>
                    </a:cubicBezTo>
                    <a:cubicBezTo>
                      <a:pt x="56706" y="24520"/>
                      <a:pt x="59691" y="28183"/>
                      <a:pt x="59691" y="35350"/>
                    </a:cubicBezTo>
                    <a:lnTo>
                      <a:pt x="59691" y="67036"/>
                    </a:lnTo>
                    <a:lnTo>
                      <a:pt x="70611" y="67036"/>
                    </a:lnTo>
                    <a:lnTo>
                      <a:pt x="70611" y="35261"/>
                    </a:lnTo>
                    <a:cubicBezTo>
                      <a:pt x="70611" y="22411"/>
                      <a:pt x="65303" y="16031"/>
                      <a:pt x="54472" y="16031"/>
                    </a:cubicBezTo>
                    <a:cubicBezTo>
                      <a:pt x="47806" y="16031"/>
                      <a:pt x="42695" y="19319"/>
                      <a:pt x="39121" y="25878"/>
                    </a:cubicBezTo>
                    <a:lnTo>
                      <a:pt x="39103" y="17371"/>
                    </a:lnTo>
                    <a:lnTo>
                      <a:pt x="28863" y="17371"/>
                    </a:lnTo>
                    <a:close/>
                    <a:moveTo>
                      <a:pt x="0" y="67054"/>
                    </a:moveTo>
                    <a:lnTo>
                      <a:pt x="11295" y="67054"/>
                    </a:lnTo>
                    <a:lnTo>
                      <a:pt x="11295" y="17389"/>
                    </a:lnTo>
                    <a:lnTo>
                      <a:pt x="0" y="17389"/>
                    </a:lnTo>
                    <a:lnTo>
                      <a:pt x="0" y="67054"/>
                    </a:lnTo>
                    <a:close/>
                    <a:moveTo>
                      <a:pt x="0" y="9257"/>
                    </a:moveTo>
                    <a:lnTo>
                      <a:pt x="11295" y="9257"/>
                    </a:lnTo>
                    <a:lnTo>
                      <a:pt x="11295" y="0"/>
                    </a:lnTo>
                    <a:lnTo>
                      <a:pt x="0" y="0"/>
                    </a:lnTo>
                    <a:lnTo>
                      <a:pt x="0" y="9257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29" name="Tijdelijke aanduiding voor tekst 8">
            <a:extLst>
              <a:ext uri="{FF2B5EF4-FFF2-40B4-BE49-F238E27FC236}">
                <a16:creationId xmlns:a16="http://schemas.microsoft.com/office/drawing/2014/main" id="{584B6C84-4527-2522-3CC2-462C9D99D0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30" name="Tijdelijke aanduiding voor tekst 8">
            <a:extLst>
              <a:ext uri="{FF2B5EF4-FFF2-40B4-BE49-F238E27FC236}">
                <a16:creationId xmlns:a16="http://schemas.microsoft.com/office/drawing/2014/main" id="{2A6BE6D1-6358-2E34-6095-99EE5DA7F5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410243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61C0DE1C-CAB2-0A6C-4AF5-C76A52093AF5}"/>
              </a:ext>
            </a:extLst>
          </p:cNvPr>
          <p:cNvSpPr/>
          <p:nvPr userDrawn="1"/>
        </p:nvSpPr>
        <p:spPr>
          <a:xfrm>
            <a:off x="6096000" y="720000"/>
            <a:ext cx="5375274" cy="509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5016000" cy="79074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Place a title here</a:t>
            </a:r>
            <a:br>
              <a:rPr lang="en-GB" noProof="0" dirty="0"/>
            </a:br>
            <a:r>
              <a:rPr lang="en-GB" noProof="0" dirty="0"/>
              <a:t>max 2 rows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773238"/>
            <a:ext cx="5016000" cy="403356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Numbers</a:t>
            </a:r>
          </a:p>
          <a:p>
            <a:pPr lvl="7"/>
            <a:r>
              <a:rPr lang="en-GB" noProof="0" dirty="0"/>
              <a:t>ABC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6332710" y="933856"/>
            <a:ext cx="4933184" cy="4659088"/>
          </a:xfrm>
          <a:noFill/>
        </p:spPr>
        <p:txBody>
          <a:bodyPr tIns="216000" bIns="1080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table.</a:t>
            </a:r>
          </a:p>
        </p:txBody>
      </p:sp>
      <p:sp>
        <p:nvSpPr>
          <p:cNvPr id="15" name="Tijdelijke aanduiding voor tekst 8">
            <a:extLst>
              <a:ext uri="{FF2B5EF4-FFF2-40B4-BE49-F238E27FC236}">
                <a16:creationId xmlns:a16="http://schemas.microsoft.com/office/drawing/2014/main" id="{2DEABA64-5F8A-A1DE-A31A-12BF2D7B3B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bg1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9D5977CC-010B-EC73-4CB2-CEAF5E526FC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FD0BE2E-6E35-6E41-D09A-FD410CD1A7A0}"/>
              </a:ext>
            </a:extLst>
          </p:cNvPr>
          <p:cNvSpPr/>
          <p:nvPr userDrawn="1"/>
        </p:nvSpPr>
        <p:spPr>
          <a:xfrm>
            <a:off x="6034836" y="720000"/>
            <a:ext cx="71438" cy="50941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185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1117" userDrawn="1">
          <p15:clr>
            <a:srgbClr val="5ACBF0"/>
          </p15:clr>
        </p15:guide>
        <p15:guide id="2" orient="horz" pos="958" userDrawn="1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51519FD9-22CF-E0F8-15CC-1D0F934FDBF9}"/>
              </a:ext>
            </a:extLst>
          </p:cNvPr>
          <p:cNvSpPr/>
          <p:nvPr userDrawn="1"/>
        </p:nvSpPr>
        <p:spPr>
          <a:xfrm>
            <a:off x="723900" y="723900"/>
            <a:ext cx="10748098" cy="5081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223" y="1089025"/>
            <a:ext cx="10114144" cy="323850"/>
          </a:xfrm>
        </p:spPr>
        <p:txBody>
          <a:bodyPr/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1035947" y="1594800"/>
            <a:ext cx="10114144" cy="3850816"/>
          </a:xfrm>
          <a:noFill/>
        </p:spPr>
        <p:txBody>
          <a:bodyPr tIns="216000" bIns="1080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table.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C2849986-62BC-977A-CEAC-72B2C39259DE}"/>
              </a:ext>
            </a:extLst>
          </p:cNvPr>
          <p:cNvSpPr/>
          <p:nvPr userDrawn="1"/>
        </p:nvSpPr>
        <p:spPr>
          <a:xfrm>
            <a:off x="719138" y="720000"/>
            <a:ext cx="71438" cy="50941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p:sp>
        <p:nvSpPr>
          <p:cNvPr id="28" name="Tijdelijke aanduiding voor tekst 8">
            <a:extLst>
              <a:ext uri="{FF2B5EF4-FFF2-40B4-BE49-F238E27FC236}">
                <a16:creationId xmlns:a16="http://schemas.microsoft.com/office/drawing/2014/main" id="{4D5F4AA0-A146-2821-E86B-A06E1F260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bg1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29" name="Tijdelijke aanduiding voor tekst 8">
            <a:extLst>
              <a:ext uri="{FF2B5EF4-FFF2-40B4-BE49-F238E27FC236}">
                <a16:creationId xmlns:a16="http://schemas.microsoft.com/office/drawing/2014/main" id="{FB43D4ED-D6F6-DA30-CABA-6DAC1F55DD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18766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media 10">
            <a:extLst>
              <a:ext uri="{FF2B5EF4-FFF2-40B4-BE49-F238E27FC236}">
                <a16:creationId xmlns:a16="http://schemas.microsoft.com/office/drawing/2014/main" id="{3A750B5D-826F-45E6-825A-FDC04009BF5B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-1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216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nl-NL" sz="1200" i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Click the icon below </a:t>
            </a:r>
            <a:br>
              <a:rPr lang="en-GB" noProof="0" dirty="0"/>
            </a:br>
            <a:r>
              <a:rPr lang="en-GB" noProof="0" dirty="0"/>
              <a:t>to add a video.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1B0A8CB1-6545-3D73-F450-81B396F292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bg1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BF5833FF-1458-ABF7-8152-F6B3B269F4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  <p:sp>
        <p:nvSpPr>
          <p:cNvPr id="3" name="Tijdelijke aanduiding voor tekst 14">
            <a:extLst>
              <a:ext uri="{FF2B5EF4-FFF2-40B4-BE49-F238E27FC236}">
                <a16:creationId xmlns:a16="http://schemas.microsoft.com/office/drawing/2014/main" id="{D1BC8E52-9A9B-044E-03BF-9867DB632D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35" y="6336593"/>
            <a:ext cx="4015740" cy="162631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85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C6C35B67-49EB-9D63-74BD-2420B53B6D4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6D5D1F63-67BD-2830-72D1-794061776FE6}"/>
              </a:ext>
            </a:extLst>
          </p:cNvPr>
          <p:cNvGrpSpPr/>
          <p:nvPr userDrawn="1"/>
        </p:nvGrpSpPr>
        <p:grpSpPr>
          <a:xfrm>
            <a:off x="7453752" y="6342684"/>
            <a:ext cx="4016042" cy="163185"/>
            <a:chOff x="7453752" y="6342684"/>
            <a:chExt cx="4016042" cy="163185"/>
          </a:xfrm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69BA4B15-7A58-62EC-1617-6986A74CE6EA}"/>
                </a:ext>
              </a:extLst>
            </p:cNvPr>
            <p:cNvSpPr/>
            <p:nvPr/>
          </p:nvSpPr>
          <p:spPr>
            <a:xfrm>
              <a:off x="7453752" y="6473521"/>
              <a:ext cx="3021491" cy="1787"/>
            </a:xfrm>
            <a:custGeom>
              <a:avLst/>
              <a:gdLst>
                <a:gd name="connsiteX0" fmla="*/ 0 w 3021491"/>
                <a:gd name="connsiteY0" fmla="*/ 0 h 1787"/>
                <a:gd name="connsiteX1" fmla="*/ 3021492 w 3021491"/>
                <a:gd name="connsiteY1" fmla="*/ 0 h 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1491" h="1787">
                  <a:moveTo>
                    <a:pt x="0" y="0"/>
                  </a:moveTo>
                  <a:lnTo>
                    <a:pt x="3021492" y="0"/>
                  </a:lnTo>
                </a:path>
              </a:pathLst>
            </a:custGeom>
            <a:ln w="58892" cap="flat">
              <a:gradFill>
                <a:gsLst>
                  <a:gs pos="0">
                    <a:srgbClr val="FFFFFF">
                      <a:alpha val="0"/>
                    </a:srgbClr>
                  </a:gs>
                  <a:gs pos="22990">
                    <a:schemeClr val="bg1">
                      <a:alpha val="50000"/>
                    </a:schemeClr>
                  </a:gs>
                  <a:gs pos="4601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18">
              <a:extLst>
                <a:ext uri="{FF2B5EF4-FFF2-40B4-BE49-F238E27FC236}">
                  <a16:creationId xmlns:a16="http://schemas.microsoft.com/office/drawing/2014/main" id="{22390296-DB9F-1D68-568B-0CBB37C898FB}"/>
                </a:ext>
              </a:extLst>
            </p:cNvPr>
            <p:cNvGrpSpPr/>
            <p:nvPr/>
          </p:nvGrpSpPr>
          <p:grpSpPr>
            <a:xfrm>
              <a:off x="10511361" y="6342684"/>
              <a:ext cx="958433" cy="163185"/>
              <a:chOff x="10511361" y="6342684"/>
              <a:chExt cx="958433" cy="163185"/>
            </a:xfrm>
            <a:solidFill>
              <a:schemeClr val="bg1"/>
            </a:solidFill>
          </p:grpSpPr>
          <p:sp>
            <p:nvSpPr>
              <p:cNvPr id="12" name="Vrije vorm: vorm 11">
                <a:extLst>
                  <a:ext uri="{FF2B5EF4-FFF2-40B4-BE49-F238E27FC236}">
                    <a16:creationId xmlns:a16="http://schemas.microsoft.com/office/drawing/2014/main" id="{71A56025-24AA-D7B0-A412-9E0421EC0846}"/>
                  </a:ext>
                </a:extLst>
              </p:cNvPr>
              <p:cNvSpPr/>
              <p:nvPr/>
            </p:nvSpPr>
            <p:spPr>
              <a:xfrm>
                <a:off x="10511361" y="6342684"/>
                <a:ext cx="464267" cy="163185"/>
              </a:xfrm>
              <a:custGeom>
                <a:avLst/>
                <a:gdLst>
                  <a:gd name="connsiteX0" fmla="*/ 382648 w 464267"/>
                  <a:gd name="connsiteY0" fmla="*/ 105925 h 163185"/>
                  <a:gd name="connsiteX1" fmla="*/ 358307 w 464267"/>
                  <a:gd name="connsiteY1" fmla="*/ 81584 h 163185"/>
                  <a:gd name="connsiteX2" fmla="*/ 382648 w 464267"/>
                  <a:gd name="connsiteY2" fmla="*/ 57243 h 163185"/>
                  <a:gd name="connsiteX3" fmla="*/ 406989 w 464267"/>
                  <a:gd name="connsiteY3" fmla="*/ 81584 h 163185"/>
                  <a:gd name="connsiteX4" fmla="*/ 382648 w 464267"/>
                  <a:gd name="connsiteY4" fmla="*/ 105925 h 163185"/>
                  <a:gd name="connsiteX5" fmla="*/ 382648 w 464267"/>
                  <a:gd name="connsiteY5" fmla="*/ 0 h 163185"/>
                  <a:gd name="connsiteX6" fmla="*/ 302280 w 464267"/>
                  <a:gd name="connsiteY6" fmla="*/ 67394 h 163185"/>
                  <a:gd name="connsiteX7" fmla="*/ 302280 w 464267"/>
                  <a:gd name="connsiteY7" fmla="*/ 20105 h 163185"/>
                  <a:gd name="connsiteX8" fmla="*/ 284891 w 464267"/>
                  <a:gd name="connsiteY8" fmla="*/ 2716 h 163185"/>
                  <a:gd name="connsiteX9" fmla="*/ 243911 w 464267"/>
                  <a:gd name="connsiteY9" fmla="*/ 2716 h 163185"/>
                  <a:gd name="connsiteX10" fmla="*/ 243911 w 464267"/>
                  <a:gd name="connsiteY10" fmla="*/ 64248 h 163185"/>
                  <a:gd name="connsiteX11" fmla="*/ 208865 w 464267"/>
                  <a:gd name="connsiteY11" fmla="*/ 16638 h 163185"/>
                  <a:gd name="connsiteX12" fmla="*/ 181057 w 464267"/>
                  <a:gd name="connsiteY12" fmla="*/ 2716 h 163185"/>
                  <a:gd name="connsiteX13" fmla="*/ 0 w 464267"/>
                  <a:gd name="connsiteY13" fmla="*/ 2716 h 163185"/>
                  <a:gd name="connsiteX14" fmla="*/ 0 w 464267"/>
                  <a:gd name="connsiteY14" fmla="*/ 44643 h 163185"/>
                  <a:gd name="connsiteX15" fmla="*/ 17121 w 464267"/>
                  <a:gd name="connsiteY15" fmla="*/ 61782 h 163185"/>
                  <a:gd name="connsiteX16" fmla="*/ 44214 w 464267"/>
                  <a:gd name="connsiteY16" fmla="*/ 61782 h 163185"/>
                  <a:gd name="connsiteX17" fmla="*/ 44214 w 464267"/>
                  <a:gd name="connsiteY17" fmla="*/ 143115 h 163185"/>
                  <a:gd name="connsiteX18" fmla="*/ 61603 w 464267"/>
                  <a:gd name="connsiteY18" fmla="*/ 160504 h 163185"/>
                  <a:gd name="connsiteX19" fmla="*/ 105943 w 464267"/>
                  <a:gd name="connsiteY19" fmla="*/ 160504 h 163185"/>
                  <a:gd name="connsiteX20" fmla="*/ 105943 w 464267"/>
                  <a:gd name="connsiteY20" fmla="*/ 61764 h 163185"/>
                  <a:gd name="connsiteX21" fmla="*/ 143366 w 464267"/>
                  <a:gd name="connsiteY21" fmla="*/ 61764 h 163185"/>
                  <a:gd name="connsiteX22" fmla="*/ 143366 w 464267"/>
                  <a:gd name="connsiteY22" fmla="*/ 143097 h 163185"/>
                  <a:gd name="connsiteX23" fmla="*/ 160755 w 464267"/>
                  <a:gd name="connsiteY23" fmla="*/ 160486 h 163185"/>
                  <a:gd name="connsiteX24" fmla="*/ 201752 w 464267"/>
                  <a:gd name="connsiteY24" fmla="*/ 160486 h 163185"/>
                  <a:gd name="connsiteX25" fmla="*/ 201752 w 464267"/>
                  <a:gd name="connsiteY25" fmla="*/ 98955 h 163185"/>
                  <a:gd name="connsiteX26" fmla="*/ 236673 w 464267"/>
                  <a:gd name="connsiteY26" fmla="*/ 146564 h 163185"/>
                  <a:gd name="connsiteX27" fmla="*/ 264499 w 464267"/>
                  <a:gd name="connsiteY27" fmla="*/ 160486 h 163185"/>
                  <a:gd name="connsiteX28" fmla="*/ 302280 w 464267"/>
                  <a:gd name="connsiteY28" fmla="*/ 160486 h 163185"/>
                  <a:gd name="connsiteX29" fmla="*/ 302280 w 464267"/>
                  <a:gd name="connsiteY29" fmla="*/ 96345 h 163185"/>
                  <a:gd name="connsiteX30" fmla="*/ 382648 w 464267"/>
                  <a:gd name="connsiteY30" fmla="*/ 163185 h 163185"/>
                  <a:gd name="connsiteX31" fmla="*/ 464268 w 464267"/>
                  <a:gd name="connsiteY31" fmla="*/ 81601 h 163185"/>
                  <a:gd name="connsiteX32" fmla="*/ 382648 w 464267"/>
                  <a:gd name="connsiteY32" fmla="*/ 0 h 16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64267" h="163185">
                    <a:moveTo>
                      <a:pt x="382648" y="105925"/>
                    </a:moveTo>
                    <a:cubicBezTo>
                      <a:pt x="369209" y="105925"/>
                      <a:pt x="358307" y="95041"/>
                      <a:pt x="358307" y="81584"/>
                    </a:cubicBezTo>
                    <a:cubicBezTo>
                      <a:pt x="358307" y="68144"/>
                      <a:pt x="369209" y="57243"/>
                      <a:pt x="382648" y="57243"/>
                    </a:cubicBezTo>
                    <a:cubicBezTo>
                      <a:pt x="396087" y="57243"/>
                      <a:pt x="406989" y="68144"/>
                      <a:pt x="406989" y="81584"/>
                    </a:cubicBezTo>
                    <a:cubicBezTo>
                      <a:pt x="406989" y="95041"/>
                      <a:pt x="396087" y="105925"/>
                      <a:pt x="382648" y="105925"/>
                    </a:cubicBezTo>
                    <a:moveTo>
                      <a:pt x="382648" y="0"/>
                    </a:moveTo>
                    <a:cubicBezTo>
                      <a:pt x="341311" y="0"/>
                      <a:pt x="308713" y="28344"/>
                      <a:pt x="302280" y="67394"/>
                    </a:cubicBezTo>
                    <a:lnTo>
                      <a:pt x="302280" y="20105"/>
                    </a:lnTo>
                    <a:cubicBezTo>
                      <a:pt x="302280" y="7935"/>
                      <a:pt x="297061" y="2716"/>
                      <a:pt x="284891" y="2716"/>
                    </a:cubicBezTo>
                    <a:lnTo>
                      <a:pt x="243911" y="2716"/>
                    </a:lnTo>
                    <a:lnTo>
                      <a:pt x="243911" y="64248"/>
                    </a:lnTo>
                    <a:lnTo>
                      <a:pt x="208865" y="16638"/>
                    </a:lnTo>
                    <a:cubicBezTo>
                      <a:pt x="201252" y="6541"/>
                      <a:pt x="193728" y="2716"/>
                      <a:pt x="181057" y="2716"/>
                    </a:cubicBezTo>
                    <a:lnTo>
                      <a:pt x="0" y="2716"/>
                    </a:lnTo>
                    <a:lnTo>
                      <a:pt x="0" y="44643"/>
                    </a:lnTo>
                    <a:cubicBezTo>
                      <a:pt x="0" y="56635"/>
                      <a:pt x="5147" y="61782"/>
                      <a:pt x="17121" y="61782"/>
                    </a:cubicBezTo>
                    <a:lnTo>
                      <a:pt x="44214" y="61782"/>
                    </a:lnTo>
                    <a:lnTo>
                      <a:pt x="44214" y="143115"/>
                    </a:lnTo>
                    <a:cubicBezTo>
                      <a:pt x="44214" y="155268"/>
                      <a:pt x="49433" y="160504"/>
                      <a:pt x="61603" y="160504"/>
                    </a:cubicBezTo>
                    <a:lnTo>
                      <a:pt x="105943" y="160504"/>
                    </a:lnTo>
                    <a:lnTo>
                      <a:pt x="105943" y="61764"/>
                    </a:lnTo>
                    <a:lnTo>
                      <a:pt x="143366" y="61764"/>
                    </a:lnTo>
                    <a:lnTo>
                      <a:pt x="143366" y="143097"/>
                    </a:lnTo>
                    <a:cubicBezTo>
                      <a:pt x="143366" y="155250"/>
                      <a:pt x="148602" y="160486"/>
                      <a:pt x="160755" y="160486"/>
                    </a:cubicBezTo>
                    <a:lnTo>
                      <a:pt x="201752" y="160486"/>
                    </a:lnTo>
                    <a:lnTo>
                      <a:pt x="201752" y="98955"/>
                    </a:lnTo>
                    <a:lnTo>
                      <a:pt x="236673" y="146564"/>
                    </a:lnTo>
                    <a:cubicBezTo>
                      <a:pt x="244304" y="156680"/>
                      <a:pt x="251828" y="160486"/>
                      <a:pt x="264499" y="160486"/>
                    </a:cubicBezTo>
                    <a:lnTo>
                      <a:pt x="302280" y="160486"/>
                    </a:lnTo>
                    <a:lnTo>
                      <a:pt x="302280" y="96345"/>
                    </a:lnTo>
                    <a:cubicBezTo>
                      <a:pt x="308642" y="135859"/>
                      <a:pt x="340400" y="163185"/>
                      <a:pt x="382648" y="163185"/>
                    </a:cubicBezTo>
                    <a:cubicBezTo>
                      <a:pt x="428864" y="163185"/>
                      <a:pt x="464268" y="127799"/>
                      <a:pt x="464268" y="81601"/>
                    </a:cubicBezTo>
                    <a:cubicBezTo>
                      <a:pt x="464268" y="34260"/>
                      <a:pt x="429990" y="0"/>
                      <a:pt x="382648" y="0"/>
                    </a:cubicBezTo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E10C0D8F-96DF-C7FB-3612-4405ECE8B76D}"/>
                  </a:ext>
                </a:extLst>
              </p:cNvPr>
              <p:cNvSpPr/>
              <p:nvPr/>
            </p:nvSpPr>
            <p:spPr>
              <a:xfrm>
                <a:off x="11009156" y="6435044"/>
                <a:ext cx="276312" cy="69520"/>
              </a:xfrm>
              <a:custGeom>
                <a:avLst/>
                <a:gdLst>
                  <a:gd name="connsiteX0" fmla="*/ 240944 w 276312"/>
                  <a:gd name="connsiteY0" fmla="*/ 37995 h 69520"/>
                  <a:gd name="connsiteX1" fmla="*/ 252632 w 276312"/>
                  <a:gd name="connsiteY1" fmla="*/ 25038 h 69520"/>
                  <a:gd name="connsiteX2" fmla="*/ 264535 w 276312"/>
                  <a:gd name="connsiteY2" fmla="*/ 37995 h 69520"/>
                  <a:gd name="connsiteX3" fmla="*/ 240944 w 276312"/>
                  <a:gd name="connsiteY3" fmla="*/ 37995 h 69520"/>
                  <a:gd name="connsiteX4" fmla="*/ 240748 w 276312"/>
                  <a:gd name="connsiteY4" fmla="*/ 44947 h 69520"/>
                  <a:gd name="connsiteX5" fmla="*/ 276312 w 276312"/>
                  <a:gd name="connsiteY5" fmla="*/ 44947 h 69520"/>
                  <a:gd name="connsiteX6" fmla="*/ 276312 w 276312"/>
                  <a:gd name="connsiteY6" fmla="*/ 43213 h 69520"/>
                  <a:gd name="connsiteX7" fmla="*/ 252632 w 276312"/>
                  <a:gd name="connsiteY7" fmla="*/ 17139 h 69520"/>
                  <a:gd name="connsiteX8" fmla="*/ 228863 w 276312"/>
                  <a:gd name="connsiteY8" fmla="*/ 43428 h 69520"/>
                  <a:gd name="connsiteX9" fmla="*/ 252936 w 276312"/>
                  <a:gd name="connsiteY9" fmla="*/ 69520 h 69520"/>
                  <a:gd name="connsiteX10" fmla="*/ 275830 w 276312"/>
                  <a:gd name="connsiteY10" fmla="*/ 53865 h 69520"/>
                  <a:gd name="connsiteX11" fmla="*/ 265107 w 276312"/>
                  <a:gd name="connsiteY11" fmla="*/ 52703 h 69520"/>
                  <a:gd name="connsiteX12" fmla="*/ 253508 w 276312"/>
                  <a:gd name="connsiteY12" fmla="*/ 61121 h 69520"/>
                  <a:gd name="connsiteX13" fmla="*/ 240748 w 276312"/>
                  <a:gd name="connsiteY13" fmla="*/ 45251 h 69520"/>
                  <a:gd name="connsiteX14" fmla="*/ 240748 w 276312"/>
                  <a:gd name="connsiteY14" fmla="*/ 44947 h 69520"/>
                  <a:gd name="connsiteX15" fmla="*/ 229256 w 276312"/>
                  <a:gd name="connsiteY15" fmla="*/ 876 h 69520"/>
                  <a:gd name="connsiteX16" fmla="*/ 219677 w 276312"/>
                  <a:gd name="connsiteY16" fmla="*/ 0 h 69520"/>
                  <a:gd name="connsiteX17" fmla="*/ 203753 w 276312"/>
                  <a:gd name="connsiteY17" fmla="*/ 17496 h 69520"/>
                  <a:gd name="connsiteX18" fmla="*/ 203753 w 276312"/>
                  <a:gd name="connsiteY18" fmla="*/ 18461 h 69520"/>
                  <a:gd name="connsiteX19" fmla="*/ 195533 w 276312"/>
                  <a:gd name="connsiteY19" fmla="*/ 18461 h 69520"/>
                  <a:gd name="connsiteX20" fmla="*/ 195533 w 276312"/>
                  <a:gd name="connsiteY20" fmla="*/ 26075 h 69520"/>
                  <a:gd name="connsiteX21" fmla="*/ 203753 w 276312"/>
                  <a:gd name="connsiteY21" fmla="*/ 26075 h 69520"/>
                  <a:gd name="connsiteX22" fmla="*/ 203753 w 276312"/>
                  <a:gd name="connsiteY22" fmla="*/ 68126 h 69520"/>
                  <a:gd name="connsiteX23" fmla="*/ 214655 w 276312"/>
                  <a:gd name="connsiteY23" fmla="*/ 68126 h 69520"/>
                  <a:gd name="connsiteX24" fmla="*/ 214655 w 276312"/>
                  <a:gd name="connsiteY24" fmla="*/ 26092 h 69520"/>
                  <a:gd name="connsiteX25" fmla="*/ 226540 w 276312"/>
                  <a:gd name="connsiteY25" fmla="*/ 26092 h 69520"/>
                  <a:gd name="connsiteX26" fmla="*/ 226540 w 276312"/>
                  <a:gd name="connsiteY26" fmla="*/ 18479 h 69520"/>
                  <a:gd name="connsiteX27" fmla="*/ 214459 w 276312"/>
                  <a:gd name="connsiteY27" fmla="*/ 18479 h 69520"/>
                  <a:gd name="connsiteX28" fmla="*/ 214459 w 276312"/>
                  <a:gd name="connsiteY28" fmla="*/ 17121 h 69520"/>
                  <a:gd name="connsiteX29" fmla="*/ 222680 w 276312"/>
                  <a:gd name="connsiteY29" fmla="*/ 8310 h 69520"/>
                  <a:gd name="connsiteX30" fmla="*/ 229256 w 276312"/>
                  <a:gd name="connsiteY30" fmla="*/ 8989 h 69520"/>
                  <a:gd name="connsiteX31" fmla="*/ 229256 w 276312"/>
                  <a:gd name="connsiteY31" fmla="*/ 876 h 69520"/>
                  <a:gd name="connsiteX32" fmla="*/ 175248 w 276312"/>
                  <a:gd name="connsiteY32" fmla="*/ 68144 h 69520"/>
                  <a:gd name="connsiteX33" fmla="*/ 186543 w 276312"/>
                  <a:gd name="connsiteY33" fmla="*/ 68144 h 69520"/>
                  <a:gd name="connsiteX34" fmla="*/ 186543 w 276312"/>
                  <a:gd name="connsiteY34" fmla="*/ 18479 h 69520"/>
                  <a:gd name="connsiteX35" fmla="*/ 175248 w 276312"/>
                  <a:gd name="connsiteY35" fmla="*/ 18479 h 69520"/>
                  <a:gd name="connsiteX36" fmla="*/ 175248 w 276312"/>
                  <a:gd name="connsiteY36" fmla="*/ 68144 h 69520"/>
                  <a:gd name="connsiteX37" fmla="*/ 175248 w 276312"/>
                  <a:gd name="connsiteY37" fmla="*/ 10348 h 69520"/>
                  <a:gd name="connsiteX38" fmla="*/ 186543 w 276312"/>
                  <a:gd name="connsiteY38" fmla="*/ 10348 h 69520"/>
                  <a:gd name="connsiteX39" fmla="*/ 186543 w 276312"/>
                  <a:gd name="connsiteY39" fmla="*/ 1090 h 69520"/>
                  <a:gd name="connsiteX40" fmla="*/ 175248 w 276312"/>
                  <a:gd name="connsiteY40" fmla="*/ 1090 h 69520"/>
                  <a:gd name="connsiteX41" fmla="*/ 175248 w 276312"/>
                  <a:gd name="connsiteY41" fmla="*/ 10348 h 69520"/>
                  <a:gd name="connsiteX42" fmla="*/ 147941 w 276312"/>
                  <a:gd name="connsiteY42" fmla="*/ 68144 h 69520"/>
                  <a:gd name="connsiteX43" fmla="*/ 159236 w 276312"/>
                  <a:gd name="connsiteY43" fmla="*/ 68144 h 69520"/>
                  <a:gd name="connsiteX44" fmla="*/ 159236 w 276312"/>
                  <a:gd name="connsiteY44" fmla="*/ 1072 h 69520"/>
                  <a:gd name="connsiteX45" fmla="*/ 147941 w 276312"/>
                  <a:gd name="connsiteY45" fmla="*/ 1072 h 69520"/>
                  <a:gd name="connsiteX46" fmla="*/ 147941 w 276312"/>
                  <a:gd name="connsiteY46" fmla="*/ 68144 h 69520"/>
                  <a:gd name="connsiteX47" fmla="*/ 118989 w 276312"/>
                  <a:gd name="connsiteY47" fmla="*/ 17228 h 69520"/>
                  <a:gd name="connsiteX48" fmla="*/ 116380 w 276312"/>
                  <a:gd name="connsiteY48" fmla="*/ 17121 h 69520"/>
                  <a:gd name="connsiteX49" fmla="*/ 102368 w 276312"/>
                  <a:gd name="connsiteY49" fmla="*/ 29184 h 69520"/>
                  <a:gd name="connsiteX50" fmla="*/ 102368 w 276312"/>
                  <a:gd name="connsiteY50" fmla="*/ 18461 h 69520"/>
                  <a:gd name="connsiteX51" fmla="*/ 92235 w 276312"/>
                  <a:gd name="connsiteY51" fmla="*/ 18461 h 69520"/>
                  <a:gd name="connsiteX52" fmla="*/ 92235 w 276312"/>
                  <a:gd name="connsiteY52" fmla="*/ 68126 h 69520"/>
                  <a:gd name="connsiteX53" fmla="*/ 103333 w 276312"/>
                  <a:gd name="connsiteY53" fmla="*/ 68126 h 69520"/>
                  <a:gd name="connsiteX54" fmla="*/ 103333 w 276312"/>
                  <a:gd name="connsiteY54" fmla="*/ 43499 h 69520"/>
                  <a:gd name="connsiteX55" fmla="*/ 116576 w 276312"/>
                  <a:gd name="connsiteY55" fmla="*/ 27826 h 69520"/>
                  <a:gd name="connsiteX56" fmla="*/ 118989 w 276312"/>
                  <a:gd name="connsiteY56" fmla="*/ 27933 h 69520"/>
                  <a:gd name="connsiteX57" fmla="*/ 118989 w 276312"/>
                  <a:gd name="connsiteY57" fmla="*/ 17228 h 69520"/>
                  <a:gd name="connsiteX58" fmla="*/ 59351 w 276312"/>
                  <a:gd name="connsiteY58" fmla="*/ 25235 h 69520"/>
                  <a:gd name="connsiteX59" fmla="*/ 71254 w 276312"/>
                  <a:gd name="connsiteY59" fmla="*/ 43321 h 69520"/>
                  <a:gd name="connsiteX60" fmla="*/ 59351 w 276312"/>
                  <a:gd name="connsiteY60" fmla="*/ 61299 h 69520"/>
                  <a:gd name="connsiteX61" fmla="*/ 47556 w 276312"/>
                  <a:gd name="connsiteY61" fmla="*/ 43321 h 69520"/>
                  <a:gd name="connsiteX62" fmla="*/ 59351 w 276312"/>
                  <a:gd name="connsiteY62" fmla="*/ 25235 h 69520"/>
                  <a:gd name="connsiteX63" fmla="*/ 59351 w 276312"/>
                  <a:gd name="connsiteY63" fmla="*/ 17121 h 69520"/>
                  <a:gd name="connsiteX64" fmla="*/ 35689 w 276312"/>
                  <a:gd name="connsiteY64" fmla="*/ 43321 h 69520"/>
                  <a:gd name="connsiteX65" fmla="*/ 59351 w 276312"/>
                  <a:gd name="connsiteY65" fmla="*/ 69502 h 69520"/>
                  <a:gd name="connsiteX66" fmla="*/ 83121 w 276312"/>
                  <a:gd name="connsiteY66" fmla="*/ 43321 h 69520"/>
                  <a:gd name="connsiteX67" fmla="*/ 59351 w 276312"/>
                  <a:gd name="connsiteY67" fmla="*/ 17121 h 69520"/>
                  <a:gd name="connsiteX68" fmla="*/ 33724 w 276312"/>
                  <a:gd name="connsiteY68" fmla="*/ 876 h 69520"/>
                  <a:gd name="connsiteX69" fmla="*/ 24162 w 276312"/>
                  <a:gd name="connsiteY69" fmla="*/ 0 h 69520"/>
                  <a:gd name="connsiteX70" fmla="*/ 8221 w 276312"/>
                  <a:gd name="connsiteY70" fmla="*/ 17496 h 69520"/>
                  <a:gd name="connsiteX71" fmla="*/ 8221 w 276312"/>
                  <a:gd name="connsiteY71" fmla="*/ 18461 h 69520"/>
                  <a:gd name="connsiteX72" fmla="*/ 0 w 276312"/>
                  <a:gd name="connsiteY72" fmla="*/ 18461 h 69520"/>
                  <a:gd name="connsiteX73" fmla="*/ 0 w 276312"/>
                  <a:gd name="connsiteY73" fmla="*/ 26075 h 69520"/>
                  <a:gd name="connsiteX74" fmla="*/ 8221 w 276312"/>
                  <a:gd name="connsiteY74" fmla="*/ 26075 h 69520"/>
                  <a:gd name="connsiteX75" fmla="*/ 8221 w 276312"/>
                  <a:gd name="connsiteY75" fmla="*/ 68126 h 69520"/>
                  <a:gd name="connsiteX76" fmla="*/ 19140 w 276312"/>
                  <a:gd name="connsiteY76" fmla="*/ 68126 h 69520"/>
                  <a:gd name="connsiteX77" fmla="*/ 19140 w 276312"/>
                  <a:gd name="connsiteY77" fmla="*/ 26092 h 69520"/>
                  <a:gd name="connsiteX78" fmla="*/ 31025 w 276312"/>
                  <a:gd name="connsiteY78" fmla="*/ 26092 h 69520"/>
                  <a:gd name="connsiteX79" fmla="*/ 31025 w 276312"/>
                  <a:gd name="connsiteY79" fmla="*/ 18479 h 69520"/>
                  <a:gd name="connsiteX80" fmla="*/ 18944 w 276312"/>
                  <a:gd name="connsiteY80" fmla="*/ 18479 h 69520"/>
                  <a:gd name="connsiteX81" fmla="*/ 18944 w 276312"/>
                  <a:gd name="connsiteY81" fmla="*/ 17121 h 69520"/>
                  <a:gd name="connsiteX82" fmla="*/ 27165 w 276312"/>
                  <a:gd name="connsiteY82" fmla="*/ 8310 h 69520"/>
                  <a:gd name="connsiteX83" fmla="*/ 33742 w 276312"/>
                  <a:gd name="connsiteY83" fmla="*/ 8989 h 69520"/>
                  <a:gd name="connsiteX84" fmla="*/ 33742 w 276312"/>
                  <a:gd name="connsiteY84" fmla="*/ 876 h 69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76312" h="69520">
                    <a:moveTo>
                      <a:pt x="240944" y="37995"/>
                    </a:moveTo>
                    <a:cubicBezTo>
                      <a:pt x="241624" y="29667"/>
                      <a:pt x="246163" y="25038"/>
                      <a:pt x="252632" y="25038"/>
                    </a:cubicBezTo>
                    <a:cubicBezTo>
                      <a:pt x="259995" y="25038"/>
                      <a:pt x="264249" y="29488"/>
                      <a:pt x="264535" y="37995"/>
                    </a:cubicBezTo>
                    <a:lnTo>
                      <a:pt x="240944" y="37995"/>
                    </a:lnTo>
                    <a:close/>
                    <a:moveTo>
                      <a:pt x="240748" y="44947"/>
                    </a:moveTo>
                    <a:lnTo>
                      <a:pt x="276312" y="44947"/>
                    </a:lnTo>
                    <a:lnTo>
                      <a:pt x="276312" y="43213"/>
                    </a:lnTo>
                    <a:cubicBezTo>
                      <a:pt x="276312" y="27075"/>
                      <a:pt x="267055" y="17139"/>
                      <a:pt x="252632" y="17139"/>
                    </a:cubicBezTo>
                    <a:cubicBezTo>
                      <a:pt x="238514" y="17139"/>
                      <a:pt x="228863" y="27665"/>
                      <a:pt x="228863" y="43428"/>
                    </a:cubicBezTo>
                    <a:cubicBezTo>
                      <a:pt x="228863" y="59191"/>
                      <a:pt x="238425" y="69520"/>
                      <a:pt x="252936" y="69520"/>
                    </a:cubicBezTo>
                    <a:cubicBezTo>
                      <a:pt x="264249" y="69520"/>
                      <a:pt x="272255" y="64016"/>
                      <a:pt x="275830" y="53865"/>
                    </a:cubicBezTo>
                    <a:lnTo>
                      <a:pt x="265107" y="52703"/>
                    </a:lnTo>
                    <a:cubicBezTo>
                      <a:pt x="263284" y="58118"/>
                      <a:pt x="258923" y="61121"/>
                      <a:pt x="253508" y="61121"/>
                    </a:cubicBezTo>
                    <a:cubicBezTo>
                      <a:pt x="245680" y="61121"/>
                      <a:pt x="240748" y="55402"/>
                      <a:pt x="240748" y="45251"/>
                    </a:cubicBezTo>
                    <a:lnTo>
                      <a:pt x="240748" y="44947"/>
                    </a:lnTo>
                    <a:close/>
                    <a:moveTo>
                      <a:pt x="229256" y="876"/>
                    </a:moveTo>
                    <a:cubicBezTo>
                      <a:pt x="226254" y="197"/>
                      <a:pt x="223073" y="0"/>
                      <a:pt x="219677" y="0"/>
                    </a:cubicBezTo>
                    <a:cubicBezTo>
                      <a:pt x="208776" y="0"/>
                      <a:pt x="203753" y="5594"/>
                      <a:pt x="203753" y="17496"/>
                    </a:cubicBezTo>
                    <a:lnTo>
                      <a:pt x="203753" y="18461"/>
                    </a:lnTo>
                    <a:lnTo>
                      <a:pt x="195533" y="18461"/>
                    </a:lnTo>
                    <a:lnTo>
                      <a:pt x="195533" y="26075"/>
                    </a:lnTo>
                    <a:lnTo>
                      <a:pt x="203753" y="26075"/>
                    </a:lnTo>
                    <a:lnTo>
                      <a:pt x="203753" y="68126"/>
                    </a:lnTo>
                    <a:lnTo>
                      <a:pt x="214655" y="68126"/>
                    </a:lnTo>
                    <a:lnTo>
                      <a:pt x="214655" y="26092"/>
                    </a:lnTo>
                    <a:lnTo>
                      <a:pt x="226540" y="26092"/>
                    </a:lnTo>
                    <a:lnTo>
                      <a:pt x="226540" y="18479"/>
                    </a:lnTo>
                    <a:lnTo>
                      <a:pt x="214459" y="18479"/>
                    </a:lnTo>
                    <a:lnTo>
                      <a:pt x="214459" y="17121"/>
                    </a:lnTo>
                    <a:cubicBezTo>
                      <a:pt x="214459" y="11027"/>
                      <a:pt x="216871" y="8310"/>
                      <a:pt x="222680" y="8310"/>
                    </a:cubicBezTo>
                    <a:cubicBezTo>
                      <a:pt x="224324" y="8310"/>
                      <a:pt x="226450" y="8507"/>
                      <a:pt x="229256" y="8989"/>
                    </a:cubicBezTo>
                    <a:lnTo>
                      <a:pt x="229256" y="876"/>
                    </a:lnTo>
                    <a:close/>
                    <a:moveTo>
                      <a:pt x="175248" y="68144"/>
                    </a:moveTo>
                    <a:lnTo>
                      <a:pt x="186543" y="68144"/>
                    </a:lnTo>
                    <a:lnTo>
                      <a:pt x="186543" y="18479"/>
                    </a:lnTo>
                    <a:lnTo>
                      <a:pt x="175248" y="18479"/>
                    </a:lnTo>
                    <a:lnTo>
                      <a:pt x="175248" y="68144"/>
                    </a:lnTo>
                    <a:close/>
                    <a:moveTo>
                      <a:pt x="175248" y="10348"/>
                    </a:moveTo>
                    <a:lnTo>
                      <a:pt x="186543" y="10348"/>
                    </a:lnTo>
                    <a:lnTo>
                      <a:pt x="186543" y="1090"/>
                    </a:lnTo>
                    <a:lnTo>
                      <a:pt x="175248" y="1090"/>
                    </a:lnTo>
                    <a:lnTo>
                      <a:pt x="175248" y="10348"/>
                    </a:lnTo>
                    <a:close/>
                    <a:moveTo>
                      <a:pt x="147941" y="68144"/>
                    </a:moveTo>
                    <a:lnTo>
                      <a:pt x="159236" y="68144"/>
                    </a:lnTo>
                    <a:lnTo>
                      <a:pt x="159236" y="1072"/>
                    </a:lnTo>
                    <a:lnTo>
                      <a:pt x="147941" y="1072"/>
                    </a:lnTo>
                    <a:lnTo>
                      <a:pt x="147941" y="68144"/>
                    </a:lnTo>
                    <a:close/>
                    <a:moveTo>
                      <a:pt x="118989" y="17228"/>
                    </a:moveTo>
                    <a:cubicBezTo>
                      <a:pt x="118024" y="17121"/>
                      <a:pt x="117148" y="17121"/>
                      <a:pt x="116380" y="17121"/>
                    </a:cubicBezTo>
                    <a:cubicBezTo>
                      <a:pt x="109409" y="17121"/>
                      <a:pt x="104870" y="21071"/>
                      <a:pt x="102368" y="29184"/>
                    </a:cubicBezTo>
                    <a:lnTo>
                      <a:pt x="102368" y="18461"/>
                    </a:lnTo>
                    <a:lnTo>
                      <a:pt x="92235" y="18461"/>
                    </a:lnTo>
                    <a:lnTo>
                      <a:pt x="92235" y="68126"/>
                    </a:lnTo>
                    <a:lnTo>
                      <a:pt x="103333" y="68126"/>
                    </a:lnTo>
                    <a:lnTo>
                      <a:pt x="103333" y="43499"/>
                    </a:lnTo>
                    <a:cubicBezTo>
                      <a:pt x="103351" y="33724"/>
                      <a:pt x="108570" y="27826"/>
                      <a:pt x="116576" y="27826"/>
                    </a:cubicBezTo>
                    <a:cubicBezTo>
                      <a:pt x="117059" y="27826"/>
                      <a:pt x="117934" y="27826"/>
                      <a:pt x="118989" y="27933"/>
                    </a:cubicBezTo>
                    <a:lnTo>
                      <a:pt x="118989" y="17228"/>
                    </a:lnTo>
                    <a:close/>
                    <a:moveTo>
                      <a:pt x="59351" y="25235"/>
                    </a:moveTo>
                    <a:cubicBezTo>
                      <a:pt x="66607" y="25235"/>
                      <a:pt x="71254" y="31704"/>
                      <a:pt x="71254" y="43321"/>
                    </a:cubicBezTo>
                    <a:cubicBezTo>
                      <a:pt x="71254" y="54919"/>
                      <a:pt x="66607" y="61299"/>
                      <a:pt x="59351" y="61299"/>
                    </a:cubicBezTo>
                    <a:cubicBezTo>
                      <a:pt x="52006" y="61299"/>
                      <a:pt x="47556" y="55009"/>
                      <a:pt x="47556" y="43321"/>
                    </a:cubicBezTo>
                    <a:cubicBezTo>
                      <a:pt x="47556" y="31597"/>
                      <a:pt x="52006" y="25235"/>
                      <a:pt x="59351" y="25235"/>
                    </a:cubicBezTo>
                    <a:moveTo>
                      <a:pt x="59351" y="17121"/>
                    </a:moveTo>
                    <a:cubicBezTo>
                      <a:pt x="45340" y="17121"/>
                      <a:pt x="35689" y="27361"/>
                      <a:pt x="35689" y="43321"/>
                    </a:cubicBezTo>
                    <a:cubicBezTo>
                      <a:pt x="35689" y="59262"/>
                      <a:pt x="45251" y="69502"/>
                      <a:pt x="59351" y="69502"/>
                    </a:cubicBezTo>
                    <a:cubicBezTo>
                      <a:pt x="73470" y="69502"/>
                      <a:pt x="83121" y="59262"/>
                      <a:pt x="83121" y="43321"/>
                    </a:cubicBezTo>
                    <a:cubicBezTo>
                      <a:pt x="83121" y="27361"/>
                      <a:pt x="73470" y="17121"/>
                      <a:pt x="59351" y="17121"/>
                    </a:cubicBezTo>
                    <a:moveTo>
                      <a:pt x="33724" y="876"/>
                    </a:moveTo>
                    <a:cubicBezTo>
                      <a:pt x="30721" y="197"/>
                      <a:pt x="27540" y="0"/>
                      <a:pt x="24162" y="0"/>
                    </a:cubicBezTo>
                    <a:cubicBezTo>
                      <a:pt x="13243" y="0"/>
                      <a:pt x="8221" y="5594"/>
                      <a:pt x="8221" y="17496"/>
                    </a:cubicBezTo>
                    <a:lnTo>
                      <a:pt x="8221" y="18461"/>
                    </a:lnTo>
                    <a:lnTo>
                      <a:pt x="0" y="18461"/>
                    </a:lnTo>
                    <a:lnTo>
                      <a:pt x="0" y="26075"/>
                    </a:lnTo>
                    <a:lnTo>
                      <a:pt x="8221" y="26075"/>
                    </a:lnTo>
                    <a:lnTo>
                      <a:pt x="8221" y="68126"/>
                    </a:lnTo>
                    <a:lnTo>
                      <a:pt x="19140" y="68126"/>
                    </a:lnTo>
                    <a:lnTo>
                      <a:pt x="19140" y="26092"/>
                    </a:lnTo>
                    <a:lnTo>
                      <a:pt x="31025" y="26092"/>
                    </a:lnTo>
                    <a:lnTo>
                      <a:pt x="31025" y="18479"/>
                    </a:lnTo>
                    <a:lnTo>
                      <a:pt x="18944" y="18479"/>
                    </a:lnTo>
                    <a:lnTo>
                      <a:pt x="18944" y="17121"/>
                    </a:lnTo>
                    <a:cubicBezTo>
                      <a:pt x="18944" y="11027"/>
                      <a:pt x="21356" y="8310"/>
                      <a:pt x="27165" y="8310"/>
                    </a:cubicBezTo>
                    <a:cubicBezTo>
                      <a:pt x="28809" y="8310"/>
                      <a:pt x="30936" y="8507"/>
                      <a:pt x="33742" y="8989"/>
                    </a:cubicBezTo>
                    <a:lnTo>
                      <a:pt x="33742" y="876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4FA9E20A-13F6-63BF-4C2D-124369F3334B}"/>
                  </a:ext>
                </a:extLst>
              </p:cNvPr>
              <p:cNvSpPr/>
              <p:nvPr/>
            </p:nvSpPr>
            <p:spPr>
              <a:xfrm>
                <a:off x="11013731" y="6345060"/>
                <a:ext cx="456064" cy="68394"/>
              </a:xfrm>
              <a:custGeom>
                <a:avLst/>
                <a:gdLst>
                  <a:gd name="connsiteX0" fmla="*/ 414299 w 456064"/>
                  <a:gd name="connsiteY0" fmla="*/ 17389 h 68394"/>
                  <a:gd name="connsiteX1" fmla="*/ 414299 w 456064"/>
                  <a:gd name="connsiteY1" fmla="*/ 67054 h 68394"/>
                  <a:gd name="connsiteX2" fmla="*/ 425218 w 456064"/>
                  <a:gd name="connsiteY2" fmla="*/ 67054 h 68394"/>
                  <a:gd name="connsiteX3" fmla="*/ 425218 w 456064"/>
                  <a:gd name="connsiteY3" fmla="*/ 38638 h 68394"/>
                  <a:gd name="connsiteX4" fmla="*/ 436728 w 456064"/>
                  <a:gd name="connsiteY4" fmla="*/ 24520 h 68394"/>
                  <a:gd name="connsiteX5" fmla="*/ 445145 w 456064"/>
                  <a:gd name="connsiteY5" fmla="*/ 35350 h 68394"/>
                  <a:gd name="connsiteX6" fmla="*/ 445145 w 456064"/>
                  <a:gd name="connsiteY6" fmla="*/ 67036 h 68394"/>
                  <a:gd name="connsiteX7" fmla="*/ 456064 w 456064"/>
                  <a:gd name="connsiteY7" fmla="*/ 67036 h 68394"/>
                  <a:gd name="connsiteX8" fmla="*/ 456064 w 456064"/>
                  <a:gd name="connsiteY8" fmla="*/ 35261 h 68394"/>
                  <a:gd name="connsiteX9" fmla="*/ 439926 w 456064"/>
                  <a:gd name="connsiteY9" fmla="*/ 16031 h 68394"/>
                  <a:gd name="connsiteX10" fmla="*/ 424557 w 456064"/>
                  <a:gd name="connsiteY10" fmla="*/ 25878 h 68394"/>
                  <a:gd name="connsiteX11" fmla="*/ 424539 w 456064"/>
                  <a:gd name="connsiteY11" fmla="*/ 17371 h 68394"/>
                  <a:gd name="connsiteX12" fmla="*/ 414299 w 456064"/>
                  <a:gd name="connsiteY12" fmla="*/ 17371 h 68394"/>
                  <a:gd name="connsiteX13" fmla="*/ 380343 w 456064"/>
                  <a:gd name="connsiteY13" fmla="*/ 24144 h 68394"/>
                  <a:gd name="connsiteX14" fmla="*/ 392227 w 456064"/>
                  <a:gd name="connsiteY14" fmla="*/ 42213 h 68394"/>
                  <a:gd name="connsiteX15" fmla="*/ 380343 w 456064"/>
                  <a:gd name="connsiteY15" fmla="*/ 60191 h 68394"/>
                  <a:gd name="connsiteX16" fmla="*/ 368547 w 456064"/>
                  <a:gd name="connsiteY16" fmla="*/ 42213 h 68394"/>
                  <a:gd name="connsiteX17" fmla="*/ 380343 w 456064"/>
                  <a:gd name="connsiteY17" fmla="*/ 24144 h 68394"/>
                  <a:gd name="connsiteX18" fmla="*/ 380343 w 456064"/>
                  <a:gd name="connsiteY18" fmla="*/ 16031 h 68394"/>
                  <a:gd name="connsiteX19" fmla="*/ 356663 w 456064"/>
                  <a:gd name="connsiteY19" fmla="*/ 42213 h 68394"/>
                  <a:gd name="connsiteX20" fmla="*/ 380343 w 456064"/>
                  <a:gd name="connsiteY20" fmla="*/ 68394 h 68394"/>
                  <a:gd name="connsiteX21" fmla="*/ 404112 w 456064"/>
                  <a:gd name="connsiteY21" fmla="*/ 42213 h 68394"/>
                  <a:gd name="connsiteX22" fmla="*/ 380343 w 456064"/>
                  <a:gd name="connsiteY22" fmla="*/ 16031 h 68394"/>
                  <a:gd name="connsiteX23" fmla="*/ 335271 w 456064"/>
                  <a:gd name="connsiteY23" fmla="*/ 67054 h 68394"/>
                  <a:gd name="connsiteX24" fmla="*/ 346565 w 456064"/>
                  <a:gd name="connsiteY24" fmla="*/ 67054 h 68394"/>
                  <a:gd name="connsiteX25" fmla="*/ 346565 w 456064"/>
                  <a:gd name="connsiteY25" fmla="*/ 17389 h 68394"/>
                  <a:gd name="connsiteX26" fmla="*/ 335271 w 456064"/>
                  <a:gd name="connsiteY26" fmla="*/ 17389 h 68394"/>
                  <a:gd name="connsiteX27" fmla="*/ 335271 w 456064"/>
                  <a:gd name="connsiteY27" fmla="*/ 67054 h 68394"/>
                  <a:gd name="connsiteX28" fmla="*/ 335271 w 456064"/>
                  <a:gd name="connsiteY28" fmla="*/ 9257 h 68394"/>
                  <a:gd name="connsiteX29" fmla="*/ 346565 w 456064"/>
                  <a:gd name="connsiteY29" fmla="*/ 9257 h 68394"/>
                  <a:gd name="connsiteX30" fmla="*/ 346565 w 456064"/>
                  <a:gd name="connsiteY30" fmla="*/ 0 h 68394"/>
                  <a:gd name="connsiteX31" fmla="*/ 335271 w 456064"/>
                  <a:gd name="connsiteY31" fmla="*/ 0 h 68394"/>
                  <a:gd name="connsiteX32" fmla="*/ 335271 w 456064"/>
                  <a:gd name="connsiteY32" fmla="*/ 9257 h 68394"/>
                  <a:gd name="connsiteX33" fmla="*/ 311019 w 456064"/>
                  <a:gd name="connsiteY33" fmla="*/ 3664 h 68394"/>
                  <a:gd name="connsiteX34" fmla="*/ 300582 w 456064"/>
                  <a:gd name="connsiteY34" fmla="*/ 4521 h 68394"/>
                  <a:gd name="connsiteX35" fmla="*/ 300206 w 456064"/>
                  <a:gd name="connsiteY35" fmla="*/ 17371 h 68394"/>
                  <a:gd name="connsiteX36" fmla="*/ 291592 w 456064"/>
                  <a:gd name="connsiteY36" fmla="*/ 17371 h 68394"/>
                  <a:gd name="connsiteX37" fmla="*/ 291592 w 456064"/>
                  <a:gd name="connsiteY37" fmla="*/ 25002 h 68394"/>
                  <a:gd name="connsiteX38" fmla="*/ 299903 w 456064"/>
                  <a:gd name="connsiteY38" fmla="*/ 25002 h 68394"/>
                  <a:gd name="connsiteX39" fmla="*/ 299903 w 456064"/>
                  <a:gd name="connsiteY39" fmla="*/ 49844 h 68394"/>
                  <a:gd name="connsiteX40" fmla="*/ 315540 w 456064"/>
                  <a:gd name="connsiteY40" fmla="*/ 68377 h 68394"/>
                  <a:gd name="connsiteX41" fmla="*/ 323475 w 456064"/>
                  <a:gd name="connsiteY41" fmla="*/ 67411 h 68394"/>
                  <a:gd name="connsiteX42" fmla="*/ 323475 w 456064"/>
                  <a:gd name="connsiteY42" fmla="*/ 58815 h 68394"/>
                  <a:gd name="connsiteX43" fmla="*/ 317953 w 456064"/>
                  <a:gd name="connsiteY43" fmla="*/ 59494 h 68394"/>
                  <a:gd name="connsiteX44" fmla="*/ 311001 w 456064"/>
                  <a:gd name="connsiteY44" fmla="*/ 49057 h 68394"/>
                  <a:gd name="connsiteX45" fmla="*/ 311001 w 456064"/>
                  <a:gd name="connsiteY45" fmla="*/ 25020 h 68394"/>
                  <a:gd name="connsiteX46" fmla="*/ 322099 w 456064"/>
                  <a:gd name="connsiteY46" fmla="*/ 25020 h 68394"/>
                  <a:gd name="connsiteX47" fmla="*/ 322099 w 456064"/>
                  <a:gd name="connsiteY47" fmla="*/ 17389 h 68394"/>
                  <a:gd name="connsiteX48" fmla="*/ 311001 w 456064"/>
                  <a:gd name="connsiteY48" fmla="*/ 17389 h 68394"/>
                  <a:gd name="connsiteX49" fmla="*/ 311001 w 456064"/>
                  <a:gd name="connsiteY49" fmla="*/ 3664 h 68394"/>
                  <a:gd name="connsiteX50" fmla="*/ 272470 w 456064"/>
                  <a:gd name="connsiteY50" fmla="*/ 42320 h 68394"/>
                  <a:gd name="connsiteX51" fmla="*/ 272470 w 456064"/>
                  <a:gd name="connsiteY51" fmla="*/ 45894 h 68394"/>
                  <a:gd name="connsiteX52" fmla="*/ 259423 w 456064"/>
                  <a:gd name="connsiteY52" fmla="*/ 60316 h 68394"/>
                  <a:gd name="connsiteX53" fmla="*/ 250523 w 456064"/>
                  <a:gd name="connsiteY53" fmla="*/ 52864 h 68394"/>
                  <a:gd name="connsiteX54" fmla="*/ 269968 w 456064"/>
                  <a:gd name="connsiteY54" fmla="*/ 42320 h 68394"/>
                  <a:gd name="connsiteX55" fmla="*/ 272470 w 456064"/>
                  <a:gd name="connsiteY55" fmla="*/ 42320 h 68394"/>
                  <a:gd name="connsiteX56" fmla="*/ 240105 w 456064"/>
                  <a:gd name="connsiteY56" fmla="*/ 30239 h 68394"/>
                  <a:gd name="connsiteX57" fmla="*/ 250541 w 456064"/>
                  <a:gd name="connsiteY57" fmla="*/ 31508 h 68394"/>
                  <a:gd name="connsiteX58" fmla="*/ 262140 w 456064"/>
                  <a:gd name="connsiteY58" fmla="*/ 23769 h 68394"/>
                  <a:gd name="connsiteX59" fmla="*/ 272488 w 456064"/>
                  <a:gd name="connsiteY59" fmla="*/ 33044 h 68394"/>
                  <a:gd name="connsiteX60" fmla="*/ 272488 w 456064"/>
                  <a:gd name="connsiteY60" fmla="*/ 35654 h 68394"/>
                  <a:gd name="connsiteX61" fmla="*/ 271434 w 456064"/>
                  <a:gd name="connsiteY61" fmla="*/ 35654 h 68394"/>
                  <a:gd name="connsiteX62" fmla="*/ 238764 w 456064"/>
                  <a:gd name="connsiteY62" fmla="*/ 53436 h 68394"/>
                  <a:gd name="connsiteX63" fmla="*/ 255849 w 456064"/>
                  <a:gd name="connsiteY63" fmla="*/ 68305 h 68394"/>
                  <a:gd name="connsiteX64" fmla="*/ 272684 w 456064"/>
                  <a:gd name="connsiteY64" fmla="*/ 58458 h 68394"/>
                  <a:gd name="connsiteX65" fmla="*/ 273739 w 456064"/>
                  <a:gd name="connsiteY65" fmla="*/ 67054 h 68394"/>
                  <a:gd name="connsiteX66" fmla="*/ 284855 w 456064"/>
                  <a:gd name="connsiteY66" fmla="*/ 67054 h 68394"/>
                  <a:gd name="connsiteX67" fmla="*/ 283407 w 456064"/>
                  <a:gd name="connsiteY67" fmla="*/ 57207 h 68394"/>
                  <a:gd name="connsiteX68" fmla="*/ 283407 w 456064"/>
                  <a:gd name="connsiteY68" fmla="*/ 35546 h 68394"/>
                  <a:gd name="connsiteX69" fmla="*/ 263320 w 456064"/>
                  <a:gd name="connsiteY69" fmla="*/ 16031 h 68394"/>
                  <a:gd name="connsiteX70" fmla="*/ 240105 w 456064"/>
                  <a:gd name="connsiteY70" fmla="*/ 30239 h 68394"/>
                  <a:gd name="connsiteX71" fmla="*/ 205487 w 456064"/>
                  <a:gd name="connsiteY71" fmla="*/ 67054 h 68394"/>
                  <a:gd name="connsiteX72" fmla="*/ 215638 w 456064"/>
                  <a:gd name="connsiteY72" fmla="*/ 67054 h 68394"/>
                  <a:gd name="connsiteX73" fmla="*/ 233224 w 456064"/>
                  <a:gd name="connsiteY73" fmla="*/ 17389 h 68394"/>
                  <a:gd name="connsiteX74" fmla="*/ 224038 w 456064"/>
                  <a:gd name="connsiteY74" fmla="*/ 17389 h 68394"/>
                  <a:gd name="connsiteX75" fmla="*/ 211671 w 456064"/>
                  <a:gd name="connsiteY75" fmla="*/ 55187 h 68394"/>
                  <a:gd name="connsiteX76" fmla="*/ 199393 w 456064"/>
                  <a:gd name="connsiteY76" fmla="*/ 17389 h 68394"/>
                  <a:gd name="connsiteX77" fmla="*/ 188080 w 456064"/>
                  <a:gd name="connsiteY77" fmla="*/ 17389 h 68394"/>
                  <a:gd name="connsiteX78" fmla="*/ 205487 w 456064"/>
                  <a:gd name="connsiteY78" fmla="*/ 67054 h 68394"/>
                  <a:gd name="connsiteX79" fmla="*/ 159378 w 456064"/>
                  <a:gd name="connsiteY79" fmla="*/ 24144 h 68394"/>
                  <a:gd name="connsiteX80" fmla="*/ 171281 w 456064"/>
                  <a:gd name="connsiteY80" fmla="*/ 42213 h 68394"/>
                  <a:gd name="connsiteX81" fmla="*/ 159378 w 456064"/>
                  <a:gd name="connsiteY81" fmla="*/ 60191 h 68394"/>
                  <a:gd name="connsiteX82" fmla="*/ 147584 w 456064"/>
                  <a:gd name="connsiteY82" fmla="*/ 42213 h 68394"/>
                  <a:gd name="connsiteX83" fmla="*/ 159378 w 456064"/>
                  <a:gd name="connsiteY83" fmla="*/ 24144 h 68394"/>
                  <a:gd name="connsiteX84" fmla="*/ 159378 w 456064"/>
                  <a:gd name="connsiteY84" fmla="*/ 16031 h 68394"/>
                  <a:gd name="connsiteX85" fmla="*/ 135717 w 456064"/>
                  <a:gd name="connsiteY85" fmla="*/ 42213 h 68394"/>
                  <a:gd name="connsiteX86" fmla="*/ 159378 w 456064"/>
                  <a:gd name="connsiteY86" fmla="*/ 68394 h 68394"/>
                  <a:gd name="connsiteX87" fmla="*/ 183148 w 456064"/>
                  <a:gd name="connsiteY87" fmla="*/ 42213 h 68394"/>
                  <a:gd name="connsiteX88" fmla="*/ 159378 w 456064"/>
                  <a:gd name="connsiteY88" fmla="*/ 16031 h 68394"/>
                  <a:gd name="connsiteX89" fmla="*/ 83871 w 456064"/>
                  <a:gd name="connsiteY89" fmla="*/ 17389 h 68394"/>
                  <a:gd name="connsiteX90" fmla="*/ 83871 w 456064"/>
                  <a:gd name="connsiteY90" fmla="*/ 67054 h 68394"/>
                  <a:gd name="connsiteX91" fmla="*/ 94773 w 456064"/>
                  <a:gd name="connsiteY91" fmla="*/ 67054 h 68394"/>
                  <a:gd name="connsiteX92" fmla="*/ 94773 w 456064"/>
                  <a:gd name="connsiteY92" fmla="*/ 38638 h 68394"/>
                  <a:gd name="connsiteX93" fmla="*/ 106282 w 456064"/>
                  <a:gd name="connsiteY93" fmla="*/ 24520 h 68394"/>
                  <a:gd name="connsiteX94" fmla="*/ 114682 w 456064"/>
                  <a:gd name="connsiteY94" fmla="*/ 35350 h 68394"/>
                  <a:gd name="connsiteX95" fmla="*/ 114682 w 456064"/>
                  <a:gd name="connsiteY95" fmla="*/ 67036 h 68394"/>
                  <a:gd name="connsiteX96" fmla="*/ 125601 w 456064"/>
                  <a:gd name="connsiteY96" fmla="*/ 67036 h 68394"/>
                  <a:gd name="connsiteX97" fmla="*/ 125601 w 456064"/>
                  <a:gd name="connsiteY97" fmla="*/ 35261 h 68394"/>
                  <a:gd name="connsiteX98" fmla="*/ 109481 w 456064"/>
                  <a:gd name="connsiteY98" fmla="*/ 16031 h 68394"/>
                  <a:gd name="connsiteX99" fmla="*/ 94112 w 456064"/>
                  <a:gd name="connsiteY99" fmla="*/ 25878 h 68394"/>
                  <a:gd name="connsiteX100" fmla="*/ 94094 w 456064"/>
                  <a:gd name="connsiteY100" fmla="*/ 17371 h 68394"/>
                  <a:gd name="connsiteX101" fmla="*/ 83871 w 456064"/>
                  <a:gd name="connsiteY101" fmla="*/ 17371 h 68394"/>
                  <a:gd name="connsiteX102" fmla="*/ 28863 w 456064"/>
                  <a:gd name="connsiteY102" fmla="*/ 17389 h 68394"/>
                  <a:gd name="connsiteX103" fmla="*/ 28863 w 456064"/>
                  <a:gd name="connsiteY103" fmla="*/ 67054 h 68394"/>
                  <a:gd name="connsiteX104" fmla="*/ 39782 w 456064"/>
                  <a:gd name="connsiteY104" fmla="*/ 67054 h 68394"/>
                  <a:gd name="connsiteX105" fmla="*/ 39782 w 456064"/>
                  <a:gd name="connsiteY105" fmla="*/ 38638 h 68394"/>
                  <a:gd name="connsiteX106" fmla="*/ 51292 w 456064"/>
                  <a:gd name="connsiteY106" fmla="*/ 24520 h 68394"/>
                  <a:gd name="connsiteX107" fmla="*/ 59691 w 456064"/>
                  <a:gd name="connsiteY107" fmla="*/ 35350 h 68394"/>
                  <a:gd name="connsiteX108" fmla="*/ 59691 w 456064"/>
                  <a:gd name="connsiteY108" fmla="*/ 67036 h 68394"/>
                  <a:gd name="connsiteX109" fmla="*/ 70611 w 456064"/>
                  <a:gd name="connsiteY109" fmla="*/ 67036 h 68394"/>
                  <a:gd name="connsiteX110" fmla="*/ 70611 w 456064"/>
                  <a:gd name="connsiteY110" fmla="*/ 35261 h 68394"/>
                  <a:gd name="connsiteX111" fmla="*/ 54472 w 456064"/>
                  <a:gd name="connsiteY111" fmla="*/ 16031 h 68394"/>
                  <a:gd name="connsiteX112" fmla="*/ 39121 w 456064"/>
                  <a:gd name="connsiteY112" fmla="*/ 25878 h 68394"/>
                  <a:gd name="connsiteX113" fmla="*/ 39103 w 456064"/>
                  <a:gd name="connsiteY113" fmla="*/ 17371 h 68394"/>
                  <a:gd name="connsiteX114" fmla="*/ 28863 w 456064"/>
                  <a:gd name="connsiteY114" fmla="*/ 17371 h 68394"/>
                  <a:gd name="connsiteX115" fmla="*/ 0 w 456064"/>
                  <a:gd name="connsiteY115" fmla="*/ 67054 h 68394"/>
                  <a:gd name="connsiteX116" fmla="*/ 11295 w 456064"/>
                  <a:gd name="connsiteY116" fmla="*/ 67054 h 68394"/>
                  <a:gd name="connsiteX117" fmla="*/ 11295 w 456064"/>
                  <a:gd name="connsiteY117" fmla="*/ 17389 h 68394"/>
                  <a:gd name="connsiteX118" fmla="*/ 0 w 456064"/>
                  <a:gd name="connsiteY118" fmla="*/ 17389 h 68394"/>
                  <a:gd name="connsiteX119" fmla="*/ 0 w 456064"/>
                  <a:gd name="connsiteY119" fmla="*/ 67054 h 68394"/>
                  <a:gd name="connsiteX120" fmla="*/ 0 w 456064"/>
                  <a:gd name="connsiteY120" fmla="*/ 9257 h 68394"/>
                  <a:gd name="connsiteX121" fmla="*/ 11295 w 456064"/>
                  <a:gd name="connsiteY121" fmla="*/ 9257 h 68394"/>
                  <a:gd name="connsiteX122" fmla="*/ 11295 w 456064"/>
                  <a:gd name="connsiteY122" fmla="*/ 0 h 68394"/>
                  <a:gd name="connsiteX123" fmla="*/ 0 w 456064"/>
                  <a:gd name="connsiteY123" fmla="*/ 0 h 68394"/>
                  <a:gd name="connsiteX124" fmla="*/ 0 w 456064"/>
                  <a:gd name="connsiteY124" fmla="*/ 9257 h 6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56064" h="68394">
                    <a:moveTo>
                      <a:pt x="414299" y="17389"/>
                    </a:moveTo>
                    <a:lnTo>
                      <a:pt x="414299" y="67054"/>
                    </a:lnTo>
                    <a:lnTo>
                      <a:pt x="425218" y="67054"/>
                    </a:lnTo>
                    <a:lnTo>
                      <a:pt x="425218" y="38638"/>
                    </a:lnTo>
                    <a:cubicBezTo>
                      <a:pt x="425236" y="30042"/>
                      <a:pt x="430258" y="24520"/>
                      <a:pt x="436728" y="24520"/>
                    </a:cubicBezTo>
                    <a:cubicBezTo>
                      <a:pt x="442142" y="24520"/>
                      <a:pt x="445145" y="28183"/>
                      <a:pt x="445145" y="35350"/>
                    </a:cubicBezTo>
                    <a:lnTo>
                      <a:pt x="445145" y="67036"/>
                    </a:lnTo>
                    <a:lnTo>
                      <a:pt x="456064" y="67036"/>
                    </a:lnTo>
                    <a:lnTo>
                      <a:pt x="456064" y="35261"/>
                    </a:lnTo>
                    <a:cubicBezTo>
                      <a:pt x="456064" y="22411"/>
                      <a:pt x="450757" y="16031"/>
                      <a:pt x="439926" y="16031"/>
                    </a:cubicBezTo>
                    <a:cubicBezTo>
                      <a:pt x="433260" y="16031"/>
                      <a:pt x="428131" y="19319"/>
                      <a:pt x="424557" y="25878"/>
                    </a:cubicBezTo>
                    <a:lnTo>
                      <a:pt x="424539" y="17371"/>
                    </a:lnTo>
                    <a:lnTo>
                      <a:pt x="414299" y="17371"/>
                    </a:lnTo>
                    <a:close/>
                    <a:moveTo>
                      <a:pt x="380343" y="24144"/>
                    </a:moveTo>
                    <a:cubicBezTo>
                      <a:pt x="387599" y="24144"/>
                      <a:pt x="392227" y="30614"/>
                      <a:pt x="392227" y="42213"/>
                    </a:cubicBezTo>
                    <a:cubicBezTo>
                      <a:pt x="392227" y="53811"/>
                      <a:pt x="387599" y="60191"/>
                      <a:pt x="380343" y="60191"/>
                    </a:cubicBezTo>
                    <a:cubicBezTo>
                      <a:pt x="372997" y="60191"/>
                      <a:pt x="368547" y="53901"/>
                      <a:pt x="368547" y="42213"/>
                    </a:cubicBezTo>
                    <a:cubicBezTo>
                      <a:pt x="368547" y="30525"/>
                      <a:pt x="372979" y="24144"/>
                      <a:pt x="380343" y="24144"/>
                    </a:cubicBezTo>
                    <a:moveTo>
                      <a:pt x="380343" y="16031"/>
                    </a:moveTo>
                    <a:cubicBezTo>
                      <a:pt x="366313" y="16031"/>
                      <a:pt x="356663" y="26271"/>
                      <a:pt x="356663" y="42213"/>
                    </a:cubicBezTo>
                    <a:cubicBezTo>
                      <a:pt x="356663" y="58172"/>
                      <a:pt x="366224" y="68394"/>
                      <a:pt x="380343" y="68394"/>
                    </a:cubicBezTo>
                    <a:cubicBezTo>
                      <a:pt x="394461" y="68394"/>
                      <a:pt x="404112" y="58172"/>
                      <a:pt x="404112" y="42213"/>
                    </a:cubicBezTo>
                    <a:cubicBezTo>
                      <a:pt x="404112" y="26271"/>
                      <a:pt x="394443" y="16031"/>
                      <a:pt x="380343" y="16031"/>
                    </a:cubicBezTo>
                    <a:moveTo>
                      <a:pt x="335271" y="67054"/>
                    </a:moveTo>
                    <a:lnTo>
                      <a:pt x="346565" y="67054"/>
                    </a:lnTo>
                    <a:lnTo>
                      <a:pt x="346565" y="17389"/>
                    </a:lnTo>
                    <a:lnTo>
                      <a:pt x="335271" y="17389"/>
                    </a:lnTo>
                    <a:lnTo>
                      <a:pt x="335271" y="67054"/>
                    </a:lnTo>
                    <a:close/>
                    <a:moveTo>
                      <a:pt x="335271" y="9257"/>
                    </a:moveTo>
                    <a:lnTo>
                      <a:pt x="346565" y="9257"/>
                    </a:lnTo>
                    <a:lnTo>
                      <a:pt x="346565" y="0"/>
                    </a:lnTo>
                    <a:lnTo>
                      <a:pt x="335271" y="0"/>
                    </a:lnTo>
                    <a:lnTo>
                      <a:pt x="335271" y="9257"/>
                    </a:lnTo>
                    <a:close/>
                    <a:moveTo>
                      <a:pt x="311019" y="3664"/>
                    </a:moveTo>
                    <a:lnTo>
                      <a:pt x="300582" y="4521"/>
                    </a:lnTo>
                    <a:lnTo>
                      <a:pt x="300206" y="17371"/>
                    </a:lnTo>
                    <a:lnTo>
                      <a:pt x="291592" y="17371"/>
                    </a:lnTo>
                    <a:lnTo>
                      <a:pt x="291592" y="25002"/>
                    </a:lnTo>
                    <a:lnTo>
                      <a:pt x="299903" y="25002"/>
                    </a:lnTo>
                    <a:lnTo>
                      <a:pt x="299903" y="49844"/>
                    </a:lnTo>
                    <a:cubicBezTo>
                      <a:pt x="299903" y="62783"/>
                      <a:pt x="303673" y="68377"/>
                      <a:pt x="315540" y="68377"/>
                    </a:cubicBezTo>
                    <a:cubicBezTo>
                      <a:pt x="318150" y="68377"/>
                      <a:pt x="320759" y="67983"/>
                      <a:pt x="323475" y="67411"/>
                    </a:cubicBezTo>
                    <a:lnTo>
                      <a:pt x="323475" y="58815"/>
                    </a:lnTo>
                    <a:cubicBezTo>
                      <a:pt x="321545" y="59298"/>
                      <a:pt x="319705" y="59494"/>
                      <a:pt x="317953" y="59494"/>
                    </a:cubicBezTo>
                    <a:cubicBezTo>
                      <a:pt x="312056" y="59494"/>
                      <a:pt x="311001" y="56313"/>
                      <a:pt x="311001" y="49057"/>
                    </a:cubicBezTo>
                    <a:lnTo>
                      <a:pt x="311001" y="25020"/>
                    </a:lnTo>
                    <a:lnTo>
                      <a:pt x="322099" y="25020"/>
                    </a:lnTo>
                    <a:lnTo>
                      <a:pt x="322099" y="17389"/>
                    </a:lnTo>
                    <a:lnTo>
                      <a:pt x="311001" y="17389"/>
                    </a:lnTo>
                    <a:lnTo>
                      <a:pt x="311001" y="3664"/>
                    </a:lnTo>
                    <a:close/>
                    <a:moveTo>
                      <a:pt x="272470" y="42320"/>
                    </a:moveTo>
                    <a:lnTo>
                      <a:pt x="272470" y="45894"/>
                    </a:lnTo>
                    <a:cubicBezTo>
                      <a:pt x="272470" y="54026"/>
                      <a:pt x="266679" y="60316"/>
                      <a:pt x="259423" y="60316"/>
                    </a:cubicBezTo>
                    <a:cubicBezTo>
                      <a:pt x="253901" y="60316"/>
                      <a:pt x="250523" y="57314"/>
                      <a:pt x="250523" y="52864"/>
                    </a:cubicBezTo>
                    <a:cubicBezTo>
                      <a:pt x="250523" y="45894"/>
                      <a:pt x="256993" y="42320"/>
                      <a:pt x="269968" y="42320"/>
                    </a:cubicBezTo>
                    <a:lnTo>
                      <a:pt x="272470" y="42320"/>
                    </a:lnTo>
                    <a:close/>
                    <a:moveTo>
                      <a:pt x="240105" y="30239"/>
                    </a:moveTo>
                    <a:lnTo>
                      <a:pt x="250541" y="31508"/>
                    </a:lnTo>
                    <a:cubicBezTo>
                      <a:pt x="251596" y="26378"/>
                      <a:pt x="255474" y="23769"/>
                      <a:pt x="262140" y="23769"/>
                    </a:cubicBezTo>
                    <a:cubicBezTo>
                      <a:pt x="269110" y="23769"/>
                      <a:pt x="272488" y="26754"/>
                      <a:pt x="272488" y="33044"/>
                    </a:cubicBezTo>
                    <a:lnTo>
                      <a:pt x="272488" y="35654"/>
                    </a:lnTo>
                    <a:lnTo>
                      <a:pt x="271434" y="35654"/>
                    </a:lnTo>
                    <a:cubicBezTo>
                      <a:pt x="249469" y="35654"/>
                      <a:pt x="238764" y="41444"/>
                      <a:pt x="238764" y="53436"/>
                    </a:cubicBezTo>
                    <a:cubicBezTo>
                      <a:pt x="238764" y="62121"/>
                      <a:pt x="245430" y="68305"/>
                      <a:pt x="255849" y="68305"/>
                    </a:cubicBezTo>
                    <a:cubicBezTo>
                      <a:pt x="263302" y="68305"/>
                      <a:pt x="269306" y="64838"/>
                      <a:pt x="272684" y="58458"/>
                    </a:cubicBezTo>
                    <a:cubicBezTo>
                      <a:pt x="272774" y="61639"/>
                      <a:pt x="273078" y="64463"/>
                      <a:pt x="273739" y="67054"/>
                    </a:cubicBezTo>
                    <a:lnTo>
                      <a:pt x="284855" y="67054"/>
                    </a:lnTo>
                    <a:cubicBezTo>
                      <a:pt x="283783" y="64463"/>
                      <a:pt x="283407" y="61174"/>
                      <a:pt x="283407" y="57207"/>
                    </a:cubicBezTo>
                    <a:lnTo>
                      <a:pt x="283407" y="35546"/>
                    </a:lnTo>
                    <a:cubicBezTo>
                      <a:pt x="283407" y="22018"/>
                      <a:pt x="277706" y="16031"/>
                      <a:pt x="263320" y="16031"/>
                    </a:cubicBezTo>
                    <a:cubicBezTo>
                      <a:pt x="250148" y="16031"/>
                      <a:pt x="242321" y="20856"/>
                      <a:pt x="240105" y="30239"/>
                    </a:cubicBezTo>
                    <a:moveTo>
                      <a:pt x="205487" y="67054"/>
                    </a:moveTo>
                    <a:lnTo>
                      <a:pt x="215638" y="67054"/>
                    </a:lnTo>
                    <a:lnTo>
                      <a:pt x="233224" y="17389"/>
                    </a:lnTo>
                    <a:lnTo>
                      <a:pt x="224038" y="17389"/>
                    </a:lnTo>
                    <a:lnTo>
                      <a:pt x="211671" y="55187"/>
                    </a:lnTo>
                    <a:lnTo>
                      <a:pt x="199393" y="17389"/>
                    </a:lnTo>
                    <a:lnTo>
                      <a:pt x="188080" y="17389"/>
                    </a:lnTo>
                    <a:lnTo>
                      <a:pt x="205487" y="67054"/>
                    </a:lnTo>
                    <a:close/>
                    <a:moveTo>
                      <a:pt x="159378" y="24144"/>
                    </a:moveTo>
                    <a:cubicBezTo>
                      <a:pt x="166634" y="24144"/>
                      <a:pt x="171281" y="30614"/>
                      <a:pt x="171281" y="42213"/>
                    </a:cubicBezTo>
                    <a:cubicBezTo>
                      <a:pt x="171281" y="53811"/>
                      <a:pt x="166634" y="60191"/>
                      <a:pt x="159378" y="60191"/>
                    </a:cubicBezTo>
                    <a:cubicBezTo>
                      <a:pt x="152034" y="60191"/>
                      <a:pt x="147584" y="53901"/>
                      <a:pt x="147584" y="42213"/>
                    </a:cubicBezTo>
                    <a:cubicBezTo>
                      <a:pt x="147601" y="30525"/>
                      <a:pt x="152034" y="24144"/>
                      <a:pt x="159378" y="24144"/>
                    </a:cubicBezTo>
                    <a:moveTo>
                      <a:pt x="159378" y="16031"/>
                    </a:moveTo>
                    <a:cubicBezTo>
                      <a:pt x="145367" y="16031"/>
                      <a:pt x="135717" y="26271"/>
                      <a:pt x="135717" y="42213"/>
                    </a:cubicBezTo>
                    <a:cubicBezTo>
                      <a:pt x="135717" y="58172"/>
                      <a:pt x="145260" y="68394"/>
                      <a:pt x="159378" y="68394"/>
                    </a:cubicBezTo>
                    <a:cubicBezTo>
                      <a:pt x="173497" y="68394"/>
                      <a:pt x="183148" y="58172"/>
                      <a:pt x="183148" y="42213"/>
                    </a:cubicBezTo>
                    <a:cubicBezTo>
                      <a:pt x="183148" y="26271"/>
                      <a:pt x="173497" y="16031"/>
                      <a:pt x="159378" y="16031"/>
                    </a:cubicBezTo>
                    <a:moveTo>
                      <a:pt x="83871" y="17389"/>
                    </a:moveTo>
                    <a:lnTo>
                      <a:pt x="83871" y="67054"/>
                    </a:lnTo>
                    <a:lnTo>
                      <a:pt x="94773" y="67054"/>
                    </a:lnTo>
                    <a:lnTo>
                      <a:pt x="94773" y="38638"/>
                    </a:lnTo>
                    <a:cubicBezTo>
                      <a:pt x="94791" y="30042"/>
                      <a:pt x="99831" y="24520"/>
                      <a:pt x="106282" y="24520"/>
                    </a:cubicBezTo>
                    <a:cubicBezTo>
                      <a:pt x="111697" y="24520"/>
                      <a:pt x="114682" y="28183"/>
                      <a:pt x="114682" y="35350"/>
                    </a:cubicBezTo>
                    <a:lnTo>
                      <a:pt x="114682" y="67036"/>
                    </a:lnTo>
                    <a:lnTo>
                      <a:pt x="125601" y="67036"/>
                    </a:lnTo>
                    <a:lnTo>
                      <a:pt x="125601" y="35261"/>
                    </a:lnTo>
                    <a:cubicBezTo>
                      <a:pt x="125601" y="22411"/>
                      <a:pt x="120294" y="16031"/>
                      <a:pt x="109481" y="16031"/>
                    </a:cubicBezTo>
                    <a:cubicBezTo>
                      <a:pt x="102815" y="16031"/>
                      <a:pt x="97686" y="19319"/>
                      <a:pt x="94112" y="25878"/>
                    </a:cubicBezTo>
                    <a:lnTo>
                      <a:pt x="94094" y="17371"/>
                    </a:lnTo>
                    <a:lnTo>
                      <a:pt x="83871" y="17371"/>
                    </a:lnTo>
                    <a:close/>
                    <a:moveTo>
                      <a:pt x="28863" y="17389"/>
                    </a:moveTo>
                    <a:lnTo>
                      <a:pt x="28863" y="67054"/>
                    </a:lnTo>
                    <a:lnTo>
                      <a:pt x="39782" y="67054"/>
                    </a:lnTo>
                    <a:lnTo>
                      <a:pt x="39782" y="38638"/>
                    </a:lnTo>
                    <a:cubicBezTo>
                      <a:pt x="39800" y="30042"/>
                      <a:pt x="44822" y="24520"/>
                      <a:pt x="51292" y="24520"/>
                    </a:cubicBezTo>
                    <a:cubicBezTo>
                      <a:pt x="56706" y="24520"/>
                      <a:pt x="59691" y="28183"/>
                      <a:pt x="59691" y="35350"/>
                    </a:cubicBezTo>
                    <a:lnTo>
                      <a:pt x="59691" y="67036"/>
                    </a:lnTo>
                    <a:lnTo>
                      <a:pt x="70611" y="67036"/>
                    </a:lnTo>
                    <a:lnTo>
                      <a:pt x="70611" y="35261"/>
                    </a:lnTo>
                    <a:cubicBezTo>
                      <a:pt x="70611" y="22411"/>
                      <a:pt x="65303" y="16031"/>
                      <a:pt x="54472" y="16031"/>
                    </a:cubicBezTo>
                    <a:cubicBezTo>
                      <a:pt x="47806" y="16031"/>
                      <a:pt x="42695" y="19319"/>
                      <a:pt x="39121" y="25878"/>
                    </a:cubicBezTo>
                    <a:lnTo>
                      <a:pt x="39103" y="17371"/>
                    </a:lnTo>
                    <a:lnTo>
                      <a:pt x="28863" y="17371"/>
                    </a:lnTo>
                    <a:close/>
                    <a:moveTo>
                      <a:pt x="0" y="67054"/>
                    </a:moveTo>
                    <a:lnTo>
                      <a:pt x="11295" y="67054"/>
                    </a:lnTo>
                    <a:lnTo>
                      <a:pt x="11295" y="17389"/>
                    </a:lnTo>
                    <a:lnTo>
                      <a:pt x="0" y="17389"/>
                    </a:lnTo>
                    <a:lnTo>
                      <a:pt x="0" y="67054"/>
                    </a:lnTo>
                    <a:close/>
                    <a:moveTo>
                      <a:pt x="0" y="9257"/>
                    </a:moveTo>
                    <a:lnTo>
                      <a:pt x="11295" y="9257"/>
                    </a:lnTo>
                    <a:lnTo>
                      <a:pt x="11295" y="0"/>
                    </a:lnTo>
                    <a:lnTo>
                      <a:pt x="0" y="0"/>
                    </a:lnTo>
                    <a:lnTo>
                      <a:pt x="0" y="9257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ADCF431D-EA76-BC56-373A-D5A7A6FD53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097F604F-C1AD-C922-D5D1-8D64D4F971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7720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do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9A7E0CF-CE4A-914A-6EC5-A8567CC130B0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" r="12358" b="46035"/>
          <a:stretch/>
        </p:blipFill>
        <p:spPr>
          <a:xfrm rot="10800000" flipH="1">
            <a:off x="6431467" y="4470400"/>
            <a:ext cx="5770059" cy="23875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278A900-5CCB-692F-8A50-367C1BD4060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" r="796" b="46035"/>
          <a:stretch/>
        </p:blipFill>
        <p:spPr>
          <a:xfrm rot="10800000">
            <a:off x="723" y="4470398"/>
            <a:ext cx="6531234" cy="23875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C6C35B67-49EB-9D63-74BD-2420B53B6D4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6D5D1F63-67BD-2830-72D1-794061776FE6}"/>
              </a:ext>
            </a:extLst>
          </p:cNvPr>
          <p:cNvGrpSpPr/>
          <p:nvPr userDrawn="1"/>
        </p:nvGrpSpPr>
        <p:grpSpPr>
          <a:xfrm>
            <a:off x="7453752" y="6342684"/>
            <a:ext cx="4016042" cy="163185"/>
            <a:chOff x="7453752" y="6342684"/>
            <a:chExt cx="4016042" cy="163185"/>
          </a:xfrm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69BA4B15-7A58-62EC-1617-6986A74CE6EA}"/>
                </a:ext>
              </a:extLst>
            </p:cNvPr>
            <p:cNvSpPr/>
            <p:nvPr/>
          </p:nvSpPr>
          <p:spPr>
            <a:xfrm>
              <a:off x="7453752" y="6473521"/>
              <a:ext cx="3021491" cy="1787"/>
            </a:xfrm>
            <a:custGeom>
              <a:avLst/>
              <a:gdLst>
                <a:gd name="connsiteX0" fmla="*/ 0 w 3021491"/>
                <a:gd name="connsiteY0" fmla="*/ 0 h 1787"/>
                <a:gd name="connsiteX1" fmla="*/ 3021492 w 3021491"/>
                <a:gd name="connsiteY1" fmla="*/ 0 h 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1491" h="1787">
                  <a:moveTo>
                    <a:pt x="0" y="0"/>
                  </a:moveTo>
                  <a:lnTo>
                    <a:pt x="3021492" y="0"/>
                  </a:lnTo>
                </a:path>
              </a:pathLst>
            </a:custGeom>
            <a:ln w="58892" cap="flat">
              <a:gradFill>
                <a:gsLst>
                  <a:gs pos="0">
                    <a:srgbClr val="FFFFFF">
                      <a:alpha val="0"/>
                    </a:srgbClr>
                  </a:gs>
                  <a:gs pos="22990">
                    <a:schemeClr val="bg1">
                      <a:alpha val="50000"/>
                    </a:schemeClr>
                  </a:gs>
                  <a:gs pos="46010">
                    <a:schemeClr val="bg1"/>
                  </a:gs>
                  <a:gs pos="100000">
                    <a:schemeClr val="bg1"/>
                  </a:gs>
                </a:gsLst>
                <a:lin ang="0" scaled="1"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11" name="Graphic 18">
              <a:extLst>
                <a:ext uri="{FF2B5EF4-FFF2-40B4-BE49-F238E27FC236}">
                  <a16:creationId xmlns:a16="http://schemas.microsoft.com/office/drawing/2014/main" id="{22390296-DB9F-1D68-568B-0CBB37C898FB}"/>
                </a:ext>
              </a:extLst>
            </p:cNvPr>
            <p:cNvGrpSpPr/>
            <p:nvPr/>
          </p:nvGrpSpPr>
          <p:grpSpPr>
            <a:xfrm>
              <a:off x="10511361" y="6342684"/>
              <a:ext cx="958433" cy="163185"/>
              <a:chOff x="10511361" y="6342684"/>
              <a:chExt cx="958433" cy="163185"/>
            </a:xfrm>
            <a:solidFill>
              <a:schemeClr val="bg1"/>
            </a:solidFill>
          </p:grpSpPr>
          <p:sp>
            <p:nvSpPr>
              <p:cNvPr id="12" name="Vrije vorm: vorm 11">
                <a:extLst>
                  <a:ext uri="{FF2B5EF4-FFF2-40B4-BE49-F238E27FC236}">
                    <a16:creationId xmlns:a16="http://schemas.microsoft.com/office/drawing/2014/main" id="{71A56025-24AA-D7B0-A412-9E0421EC0846}"/>
                  </a:ext>
                </a:extLst>
              </p:cNvPr>
              <p:cNvSpPr/>
              <p:nvPr/>
            </p:nvSpPr>
            <p:spPr>
              <a:xfrm>
                <a:off x="10511361" y="6342684"/>
                <a:ext cx="464267" cy="163185"/>
              </a:xfrm>
              <a:custGeom>
                <a:avLst/>
                <a:gdLst>
                  <a:gd name="connsiteX0" fmla="*/ 382648 w 464267"/>
                  <a:gd name="connsiteY0" fmla="*/ 105925 h 163185"/>
                  <a:gd name="connsiteX1" fmla="*/ 358307 w 464267"/>
                  <a:gd name="connsiteY1" fmla="*/ 81584 h 163185"/>
                  <a:gd name="connsiteX2" fmla="*/ 382648 w 464267"/>
                  <a:gd name="connsiteY2" fmla="*/ 57243 h 163185"/>
                  <a:gd name="connsiteX3" fmla="*/ 406989 w 464267"/>
                  <a:gd name="connsiteY3" fmla="*/ 81584 h 163185"/>
                  <a:gd name="connsiteX4" fmla="*/ 382648 w 464267"/>
                  <a:gd name="connsiteY4" fmla="*/ 105925 h 163185"/>
                  <a:gd name="connsiteX5" fmla="*/ 382648 w 464267"/>
                  <a:gd name="connsiteY5" fmla="*/ 0 h 163185"/>
                  <a:gd name="connsiteX6" fmla="*/ 302280 w 464267"/>
                  <a:gd name="connsiteY6" fmla="*/ 67394 h 163185"/>
                  <a:gd name="connsiteX7" fmla="*/ 302280 w 464267"/>
                  <a:gd name="connsiteY7" fmla="*/ 20105 h 163185"/>
                  <a:gd name="connsiteX8" fmla="*/ 284891 w 464267"/>
                  <a:gd name="connsiteY8" fmla="*/ 2716 h 163185"/>
                  <a:gd name="connsiteX9" fmla="*/ 243911 w 464267"/>
                  <a:gd name="connsiteY9" fmla="*/ 2716 h 163185"/>
                  <a:gd name="connsiteX10" fmla="*/ 243911 w 464267"/>
                  <a:gd name="connsiteY10" fmla="*/ 64248 h 163185"/>
                  <a:gd name="connsiteX11" fmla="*/ 208865 w 464267"/>
                  <a:gd name="connsiteY11" fmla="*/ 16638 h 163185"/>
                  <a:gd name="connsiteX12" fmla="*/ 181057 w 464267"/>
                  <a:gd name="connsiteY12" fmla="*/ 2716 h 163185"/>
                  <a:gd name="connsiteX13" fmla="*/ 0 w 464267"/>
                  <a:gd name="connsiteY13" fmla="*/ 2716 h 163185"/>
                  <a:gd name="connsiteX14" fmla="*/ 0 w 464267"/>
                  <a:gd name="connsiteY14" fmla="*/ 44643 h 163185"/>
                  <a:gd name="connsiteX15" fmla="*/ 17121 w 464267"/>
                  <a:gd name="connsiteY15" fmla="*/ 61782 h 163185"/>
                  <a:gd name="connsiteX16" fmla="*/ 44214 w 464267"/>
                  <a:gd name="connsiteY16" fmla="*/ 61782 h 163185"/>
                  <a:gd name="connsiteX17" fmla="*/ 44214 w 464267"/>
                  <a:gd name="connsiteY17" fmla="*/ 143115 h 163185"/>
                  <a:gd name="connsiteX18" fmla="*/ 61603 w 464267"/>
                  <a:gd name="connsiteY18" fmla="*/ 160504 h 163185"/>
                  <a:gd name="connsiteX19" fmla="*/ 105943 w 464267"/>
                  <a:gd name="connsiteY19" fmla="*/ 160504 h 163185"/>
                  <a:gd name="connsiteX20" fmla="*/ 105943 w 464267"/>
                  <a:gd name="connsiteY20" fmla="*/ 61764 h 163185"/>
                  <a:gd name="connsiteX21" fmla="*/ 143366 w 464267"/>
                  <a:gd name="connsiteY21" fmla="*/ 61764 h 163185"/>
                  <a:gd name="connsiteX22" fmla="*/ 143366 w 464267"/>
                  <a:gd name="connsiteY22" fmla="*/ 143097 h 163185"/>
                  <a:gd name="connsiteX23" fmla="*/ 160755 w 464267"/>
                  <a:gd name="connsiteY23" fmla="*/ 160486 h 163185"/>
                  <a:gd name="connsiteX24" fmla="*/ 201752 w 464267"/>
                  <a:gd name="connsiteY24" fmla="*/ 160486 h 163185"/>
                  <a:gd name="connsiteX25" fmla="*/ 201752 w 464267"/>
                  <a:gd name="connsiteY25" fmla="*/ 98955 h 163185"/>
                  <a:gd name="connsiteX26" fmla="*/ 236673 w 464267"/>
                  <a:gd name="connsiteY26" fmla="*/ 146564 h 163185"/>
                  <a:gd name="connsiteX27" fmla="*/ 264499 w 464267"/>
                  <a:gd name="connsiteY27" fmla="*/ 160486 h 163185"/>
                  <a:gd name="connsiteX28" fmla="*/ 302280 w 464267"/>
                  <a:gd name="connsiteY28" fmla="*/ 160486 h 163185"/>
                  <a:gd name="connsiteX29" fmla="*/ 302280 w 464267"/>
                  <a:gd name="connsiteY29" fmla="*/ 96345 h 163185"/>
                  <a:gd name="connsiteX30" fmla="*/ 382648 w 464267"/>
                  <a:gd name="connsiteY30" fmla="*/ 163185 h 163185"/>
                  <a:gd name="connsiteX31" fmla="*/ 464268 w 464267"/>
                  <a:gd name="connsiteY31" fmla="*/ 81601 h 163185"/>
                  <a:gd name="connsiteX32" fmla="*/ 382648 w 464267"/>
                  <a:gd name="connsiteY32" fmla="*/ 0 h 163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64267" h="163185">
                    <a:moveTo>
                      <a:pt x="382648" y="105925"/>
                    </a:moveTo>
                    <a:cubicBezTo>
                      <a:pt x="369209" y="105925"/>
                      <a:pt x="358307" y="95041"/>
                      <a:pt x="358307" y="81584"/>
                    </a:cubicBezTo>
                    <a:cubicBezTo>
                      <a:pt x="358307" y="68144"/>
                      <a:pt x="369209" y="57243"/>
                      <a:pt x="382648" y="57243"/>
                    </a:cubicBezTo>
                    <a:cubicBezTo>
                      <a:pt x="396087" y="57243"/>
                      <a:pt x="406989" y="68144"/>
                      <a:pt x="406989" y="81584"/>
                    </a:cubicBezTo>
                    <a:cubicBezTo>
                      <a:pt x="406989" y="95041"/>
                      <a:pt x="396087" y="105925"/>
                      <a:pt x="382648" y="105925"/>
                    </a:cubicBezTo>
                    <a:moveTo>
                      <a:pt x="382648" y="0"/>
                    </a:moveTo>
                    <a:cubicBezTo>
                      <a:pt x="341311" y="0"/>
                      <a:pt x="308713" y="28344"/>
                      <a:pt x="302280" y="67394"/>
                    </a:cubicBezTo>
                    <a:lnTo>
                      <a:pt x="302280" y="20105"/>
                    </a:lnTo>
                    <a:cubicBezTo>
                      <a:pt x="302280" y="7935"/>
                      <a:pt x="297061" y="2716"/>
                      <a:pt x="284891" y="2716"/>
                    </a:cubicBezTo>
                    <a:lnTo>
                      <a:pt x="243911" y="2716"/>
                    </a:lnTo>
                    <a:lnTo>
                      <a:pt x="243911" y="64248"/>
                    </a:lnTo>
                    <a:lnTo>
                      <a:pt x="208865" y="16638"/>
                    </a:lnTo>
                    <a:cubicBezTo>
                      <a:pt x="201252" y="6541"/>
                      <a:pt x="193728" y="2716"/>
                      <a:pt x="181057" y="2716"/>
                    </a:cubicBezTo>
                    <a:lnTo>
                      <a:pt x="0" y="2716"/>
                    </a:lnTo>
                    <a:lnTo>
                      <a:pt x="0" y="44643"/>
                    </a:lnTo>
                    <a:cubicBezTo>
                      <a:pt x="0" y="56635"/>
                      <a:pt x="5147" y="61782"/>
                      <a:pt x="17121" y="61782"/>
                    </a:cubicBezTo>
                    <a:lnTo>
                      <a:pt x="44214" y="61782"/>
                    </a:lnTo>
                    <a:lnTo>
                      <a:pt x="44214" y="143115"/>
                    </a:lnTo>
                    <a:cubicBezTo>
                      <a:pt x="44214" y="155268"/>
                      <a:pt x="49433" y="160504"/>
                      <a:pt x="61603" y="160504"/>
                    </a:cubicBezTo>
                    <a:lnTo>
                      <a:pt x="105943" y="160504"/>
                    </a:lnTo>
                    <a:lnTo>
                      <a:pt x="105943" y="61764"/>
                    </a:lnTo>
                    <a:lnTo>
                      <a:pt x="143366" y="61764"/>
                    </a:lnTo>
                    <a:lnTo>
                      <a:pt x="143366" y="143097"/>
                    </a:lnTo>
                    <a:cubicBezTo>
                      <a:pt x="143366" y="155250"/>
                      <a:pt x="148602" y="160486"/>
                      <a:pt x="160755" y="160486"/>
                    </a:cubicBezTo>
                    <a:lnTo>
                      <a:pt x="201752" y="160486"/>
                    </a:lnTo>
                    <a:lnTo>
                      <a:pt x="201752" y="98955"/>
                    </a:lnTo>
                    <a:lnTo>
                      <a:pt x="236673" y="146564"/>
                    </a:lnTo>
                    <a:cubicBezTo>
                      <a:pt x="244304" y="156680"/>
                      <a:pt x="251828" y="160486"/>
                      <a:pt x="264499" y="160486"/>
                    </a:cubicBezTo>
                    <a:lnTo>
                      <a:pt x="302280" y="160486"/>
                    </a:lnTo>
                    <a:lnTo>
                      <a:pt x="302280" y="96345"/>
                    </a:lnTo>
                    <a:cubicBezTo>
                      <a:pt x="308642" y="135859"/>
                      <a:pt x="340400" y="163185"/>
                      <a:pt x="382648" y="163185"/>
                    </a:cubicBezTo>
                    <a:cubicBezTo>
                      <a:pt x="428864" y="163185"/>
                      <a:pt x="464268" y="127799"/>
                      <a:pt x="464268" y="81601"/>
                    </a:cubicBezTo>
                    <a:cubicBezTo>
                      <a:pt x="464268" y="34260"/>
                      <a:pt x="429990" y="0"/>
                      <a:pt x="382648" y="0"/>
                    </a:cubicBezTo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4" name="Vrije vorm: vorm 13">
                <a:extLst>
                  <a:ext uri="{FF2B5EF4-FFF2-40B4-BE49-F238E27FC236}">
                    <a16:creationId xmlns:a16="http://schemas.microsoft.com/office/drawing/2014/main" id="{E10C0D8F-96DF-C7FB-3612-4405ECE8B76D}"/>
                  </a:ext>
                </a:extLst>
              </p:cNvPr>
              <p:cNvSpPr/>
              <p:nvPr/>
            </p:nvSpPr>
            <p:spPr>
              <a:xfrm>
                <a:off x="11009156" y="6435044"/>
                <a:ext cx="276312" cy="69520"/>
              </a:xfrm>
              <a:custGeom>
                <a:avLst/>
                <a:gdLst>
                  <a:gd name="connsiteX0" fmla="*/ 240944 w 276312"/>
                  <a:gd name="connsiteY0" fmla="*/ 37995 h 69520"/>
                  <a:gd name="connsiteX1" fmla="*/ 252632 w 276312"/>
                  <a:gd name="connsiteY1" fmla="*/ 25038 h 69520"/>
                  <a:gd name="connsiteX2" fmla="*/ 264535 w 276312"/>
                  <a:gd name="connsiteY2" fmla="*/ 37995 h 69520"/>
                  <a:gd name="connsiteX3" fmla="*/ 240944 w 276312"/>
                  <a:gd name="connsiteY3" fmla="*/ 37995 h 69520"/>
                  <a:gd name="connsiteX4" fmla="*/ 240748 w 276312"/>
                  <a:gd name="connsiteY4" fmla="*/ 44947 h 69520"/>
                  <a:gd name="connsiteX5" fmla="*/ 276312 w 276312"/>
                  <a:gd name="connsiteY5" fmla="*/ 44947 h 69520"/>
                  <a:gd name="connsiteX6" fmla="*/ 276312 w 276312"/>
                  <a:gd name="connsiteY6" fmla="*/ 43213 h 69520"/>
                  <a:gd name="connsiteX7" fmla="*/ 252632 w 276312"/>
                  <a:gd name="connsiteY7" fmla="*/ 17139 h 69520"/>
                  <a:gd name="connsiteX8" fmla="*/ 228863 w 276312"/>
                  <a:gd name="connsiteY8" fmla="*/ 43428 h 69520"/>
                  <a:gd name="connsiteX9" fmla="*/ 252936 w 276312"/>
                  <a:gd name="connsiteY9" fmla="*/ 69520 h 69520"/>
                  <a:gd name="connsiteX10" fmla="*/ 275830 w 276312"/>
                  <a:gd name="connsiteY10" fmla="*/ 53865 h 69520"/>
                  <a:gd name="connsiteX11" fmla="*/ 265107 w 276312"/>
                  <a:gd name="connsiteY11" fmla="*/ 52703 h 69520"/>
                  <a:gd name="connsiteX12" fmla="*/ 253508 w 276312"/>
                  <a:gd name="connsiteY12" fmla="*/ 61121 h 69520"/>
                  <a:gd name="connsiteX13" fmla="*/ 240748 w 276312"/>
                  <a:gd name="connsiteY13" fmla="*/ 45251 h 69520"/>
                  <a:gd name="connsiteX14" fmla="*/ 240748 w 276312"/>
                  <a:gd name="connsiteY14" fmla="*/ 44947 h 69520"/>
                  <a:gd name="connsiteX15" fmla="*/ 229256 w 276312"/>
                  <a:gd name="connsiteY15" fmla="*/ 876 h 69520"/>
                  <a:gd name="connsiteX16" fmla="*/ 219677 w 276312"/>
                  <a:gd name="connsiteY16" fmla="*/ 0 h 69520"/>
                  <a:gd name="connsiteX17" fmla="*/ 203753 w 276312"/>
                  <a:gd name="connsiteY17" fmla="*/ 17496 h 69520"/>
                  <a:gd name="connsiteX18" fmla="*/ 203753 w 276312"/>
                  <a:gd name="connsiteY18" fmla="*/ 18461 h 69520"/>
                  <a:gd name="connsiteX19" fmla="*/ 195533 w 276312"/>
                  <a:gd name="connsiteY19" fmla="*/ 18461 h 69520"/>
                  <a:gd name="connsiteX20" fmla="*/ 195533 w 276312"/>
                  <a:gd name="connsiteY20" fmla="*/ 26075 h 69520"/>
                  <a:gd name="connsiteX21" fmla="*/ 203753 w 276312"/>
                  <a:gd name="connsiteY21" fmla="*/ 26075 h 69520"/>
                  <a:gd name="connsiteX22" fmla="*/ 203753 w 276312"/>
                  <a:gd name="connsiteY22" fmla="*/ 68126 h 69520"/>
                  <a:gd name="connsiteX23" fmla="*/ 214655 w 276312"/>
                  <a:gd name="connsiteY23" fmla="*/ 68126 h 69520"/>
                  <a:gd name="connsiteX24" fmla="*/ 214655 w 276312"/>
                  <a:gd name="connsiteY24" fmla="*/ 26092 h 69520"/>
                  <a:gd name="connsiteX25" fmla="*/ 226540 w 276312"/>
                  <a:gd name="connsiteY25" fmla="*/ 26092 h 69520"/>
                  <a:gd name="connsiteX26" fmla="*/ 226540 w 276312"/>
                  <a:gd name="connsiteY26" fmla="*/ 18479 h 69520"/>
                  <a:gd name="connsiteX27" fmla="*/ 214459 w 276312"/>
                  <a:gd name="connsiteY27" fmla="*/ 18479 h 69520"/>
                  <a:gd name="connsiteX28" fmla="*/ 214459 w 276312"/>
                  <a:gd name="connsiteY28" fmla="*/ 17121 h 69520"/>
                  <a:gd name="connsiteX29" fmla="*/ 222680 w 276312"/>
                  <a:gd name="connsiteY29" fmla="*/ 8310 h 69520"/>
                  <a:gd name="connsiteX30" fmla="*/ 229256 w 276312"/>
                  <a:gd name="connsiteY30" fmla="*/ 8989 h 69520"/>
                  <a:gd name="connsiteX31" fmla="*/ 229256 w 276312"/>
                  <a:gd name="connsiteY31" fmla="*/ 876 h 69520"/>
                  <a:gd name="connsiteX32" fmla="*/ 175248 w 276312"/>
                  <a:gd name="connsiteY32" fmla="*/ 68144 h 69520"/>
                  <a:gd name="connsiteX33" fmla="*/ 186543 w 276312"/>
                  <a:gd name="connsiteY33" fmla="*/ 68144 h 69520"/>
                  <a:gd name="connsiteX34" fmla="*/ 186543 w 276312"/>
                  <a:gd name="connsiteY34" fmla="*/ 18479 h 69520"/>
                  <a:gd name="connsiteX35" fmla="*/ 175248 w 276312"/>
                  <a:gd name="connsiteY35" fmla="*/ 18479 h 69520"/>
                  <a:gd name="connsiteX36" fmla="*/ 175248 w 276312"/>
                  <a:gd name="connsiteY36" fmla="*/ 68144 h 69520"/>
                  <a:gd name="connsiteX37" fmla="*/ 175248 w 276312"/>
                  <a:gd name="connsiteY37" fmla="*/ 10348 h 69520"/>
                  <a:gd name="connsiteX38" fmla="*/ 186543 w 276312"/>
                  <a:gd name="connsiteY38" fmla="*/ 10348 h 69520"/>
                  <a:gd name="connsiteX39" fmla="*/ 186543 w 276312"/>
                  <a:gd name="connsiteY39" fmla="*/ 1090 h 69520"/>
                  <a:gd name="connsiteX40" fmla="*/ 175248 w 276312"/>
                  <a:gd name="connsiteY40" fmla="*/ 1090 h 69520"/>
                  <a:gd name="connsiteX41" fmla="*/ 175248 w 276312"/>
                  <a:gd name="connsiteY41" fmla="*/ 10348 h 69520"/>
                  <a:gd name="connsiteX42" fmla="*/ 147941 w 276312"/>
                  <a:gd name="connsiteY42" fmla="*/ 68144 h 69520"/>
                  <a:gd name="connsiteX43" fmla="*/ 159236 w 276312"/>
                  <a:gd name="connsiteY43" fmla="*/ 68144 h 69520"/>
                  <a:gd name="connsiteX44" fmla="*/ 159236 w 276312"/>
                  <a:gd name="connsiteY44" fmla="*/ 1072 h 69520"/>
                  <a:gd name="connsiteX45" fmla="*/ 147941 w 276312"/>
                  <a:gd name="connsiteY45" fmla="*/ 1072 h 69520"/>
                  <a:gd name="connsiteX46" fmla="*/ 147941 w 276312"/>
                  <a:gd name="connsiteY46" fmla="*/ 68144 h 69520"/>
                  <a:gd name="connsiteX47" fmla="*/ 118989 w 276312"/>
                  <a:gd name="connsiteY47" fmla="*/ 17228 h 69520"/>
                  <a:gd name="connsiteX48" fmla="*/ 116380 w 276312"/>
                  <a:gd name="connsiteY48" fmla="*/ 17121 h 69520"/>
                  <a:gd name="connsiteX49" fmla="*/ 102368 w 276312"/>
                  <a:gd name="connsiteY49" fmla="*/ 29184 h 69520"/>
                  <a:gd name="connsiteX50" fmla="*/ 102368 w 276312"/>
                  <a:gd name="connsiteY50" fmla="*/ 18461 h 69520"/>
                  <a:gd name="connsiteX51" fmla="*/ 92235 w 276312"/>
                  <a:gd name="connsiteY51" fmla="*/ 18461 h 69520"/>
                  <a:gd name="connsiteX52" fmla="*/ 92235 w 276312"/>
                  <a:gd name="connsiteY52" fmla="*/ 68126 h 69520"/>
                  <a:gd name="connsiteX53" fmla="*/ 103333 w 276312"/>
                  <a:gd name="connsiteY53" fmla="*/ 68126 h 69520"/>
                  <a:gd name="connsiteX54" fmla="*/ 103333 w 276312"/>
                  <a:gd name="connsiteY54" fmla="*/ 43499 h 69520"/>
                  <a:gd name="connsiteX55" fmla="*/ 116576 w 276312"/>
                  <a:gd name="connsiteY55" fmla="*/ 27826 h 69520"/>
                  <a:gd name="connsiteX56" fmla="*/ 118989 w 276312"/>
                  <a:gd name="connsiteY56" fmla="*/ 27933 h 69520"/>
                  <a:gd name="connsiteX57" fmla="*/ 118989 w 276312"/>
                  <a:gd name="connsiteY57" fmla="*/ 17228 h 69520"/>
                  <a:gd name="connsiteX58" fmla="*/ 59351 w 276312"/>
                  <a:gd name="connsiteY58" fmla="*/ 25235 h 69520"/>
                  <a:gd name="connsiteX59" fmla="*/ 71254 w 276312"/>
                  <a:gd name="connsiteY59" fmla="*/ 43321 h 69520"/>
                  <a:gd name="connsiteX60" fmla="*/ 59351 w 276312"/>
                  <a:gd name="connsiteY60" fmla="*/ 61299 h 69520"/>
                  <a:gd name="connsiteX61" fmla="*/ 47556 w 276312"/>
                  <a:gd name="connsiteY61" fmla="*/ 43321 h 69520"/>
                  <a:gd name="connsiteX62" fmla="*/ 59351 w 276312"/>
                  <a:gd name="connsiteY62" fmla="*/ 25235 h 69520"/>
                  <a:gd name="connsiteX63" fmla="*/ 59351 w 276312"/>
                  <a:gd name="connsiteY63" fmla="*/ 17121 h 69520"/>
                  <a:gd name="connsiteX64" fmla="*/ 35689 w 276312"/>
                  <a:gd name="connsiteY64" fmla="*/ 43321 h 69520"/>
                  <a:gd name="connsiteX65" fmla="*/ 59351 w 276312"/>
                  <a:gd name="connsiteY65" fmla="*/ 69502 h 69520"/>
                  <a:gd name="connsiteX66" fmla="*/ 83121 w 276312"/>
                  <a:gd name="connsiteY66" fmla="*/ 43321 h 69520"/>
                  <a:gd name="connsiteX67" fmla="*/ 59351 w 276312"/>
                  <a:gd name="connsiteY67" fmla="*/ 17121 h 69520"/>
                  <a:gd name="connsiteX68" fmla="*/ 33724 w 276312"/>
                  <a:gd name="connsiteY68" fmla="*/ 876 h 69520"/>
                  <a:gd name="connsiteX69" fmla="*/ 24162 w 276312"/>
                  <a:gd name="connsiteY69" fmla="*/ 0 h 69520"/>
                  <a:gd name="connsiteX70" fmla="*/ 8221 w 276312"/>
                  <a:gd name="connsiteY70" fmla="*/ 17496 h 69520"/>
                  <a:gd name="connsiteX71" fmla="*/ 8221 w 276312"/>
                  <a:gd name="connsiteY71" fmla="*/ 18461 h 69520"/>
                  <a:gd name="connsiteX72" fmla="*/ 0 w 276312"/>
                  <a:gd name="connsiteY72" fmla="*/ 18461 h 69520"/>
                  <a:gd name="connsiteX73" fmla="*/ 0 w 276312"/>
                  <a:gd name="connsiteY73" fmla="*/ 26075 h 69520"/>
                  <a:gd name="connsiteX74" fmla="*/ 8221 w 276312"/>
                  <a:gd name="connsiteY74" fmla="*/ 26075 h 69520"/>
                  <a:gd name="connsiteX75" fmla="*/ 8221 w 276312"/>
                  <a:gd name="connsiteY75" fmla="*/ 68126 h 69520"/>
                  <a:gd name="connsiteX76" fmla="*/ 19140 w 276312"/>
                  <a:gd name="connsiteY76" fmla="*/ 68126 h 69520"/>
                  <a:gd name="connsiteX77" fmla="*/ 19140 w 276312"/>
                  <a:gd name="connsiteY77" fmla="*/ 26092 h 69520"/>
                  <a:gd name="connsiteX78" fmla="*/ 31025 w 276312"/>
                  <a:gd name="connsiteY78" fmla="*/ 26092 h 69520"/>
                  <a:gd name="connsiteX79" fmla="*/ 31025 w 276312"/>
                  <a:gd name="connsiteY79" fmla="*/ 18479 h 69520"/>
                  <a:gd name="connsiteX80" fmla="*/ 18944 w 276312"/>
                  <a:gd name="connsiteY80" fmla="*/ 18479 h 69520"/>
                  <a:gd name="connsiteX81" fmla="*/ 18944 w 276312"/>
                  <a:gd name="connsiteY81" fmla="*/ 17121 h 69520"/>
                  <a:gd name="connsiteX82" fmla="*/ 27165 w 276312"/>
                  <a:gd name="connsiteY82" fmla="*/ 8310 h 69520"/>
                  <a:gd name="connsiteX83" fmla="*/ 33742 w 276312"/>
                  <a:gd name="connsiteY83" fmla="*/ 8989 h 69520"/>
                  <a:gd name="connsiteX84" fmla="*/ 33742 w 276312"/>
                  <a:gd name="connsiteY84" fmla="*/ 876 h 69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76312" h="69520">
                    <a:moveTo>
                      <a:pt x="240944" y="37995"/>
                    </a:moveTo>
                    <a:cubicBezTo>
                      <a:pt x="241624" y="29667"/>
                      <a:pt x="246163" y="25038"/>
                      <a:pt x="252632" y="25038"/>
                    </a:cubicBezTo>
                    <a:cubicBezTo>
                      <a:pt x="259995" y="25038"/>
                      <a:pt x="264249" y="29488"/>
                      <a:pt x="264535" y="37995"/>
                    </a:cubicBezTo>
                    <a:lnTo>
                      <a:pt x="240944" y="37995"/>
                    </a:lnTo>
                    <a:close/>
                    <a:moveTo>
                      <a:pt x="240748" y="44947"/>
                    </a:moveTo>
                    <a:lnTo>
                      <a:pt x="276312" y="44947"/>
                    </a:lnTo>
                    <a:lnTo>
                      <a:pt x="276312" y="43213"/>
                    </a:lnTo>
                    <a:cubicBezTo>
                      <a:pt x="276312" y="27075"/>
                      <a:pt x="267055" y="17139"/>
                      <a:pt x="252632" y="17139"/>
                    </a:cubicBezTo>
                    <a:cubicBezTo>
                      <a:pt x="238514" y="17139"/>
                      <a:pt x="228863" y="27665"/>
                      <a:pt x="228863" y="43428"/>
                    </a:cubicBezTo>
                    <a:cubicBezTo>
                      <a:pt x="228863" y="59191"/>
                      <a:pt x="238425" y="69520"/>
                      <a:pt x="252936" y="69520"/>
                    </a:cubicBezTo>
                    <a:cubicBezTo>
                      <a:pt x="264249" y="69520"/>
                      <a:pt x="272255" y="64016"/>
                      <a:pt x="275830" y="53865"/>
                    </a:cubicBezTo>
                    <a:lnTo>
                      <a:pt x="265107" y="52703"/>
                    </a:lnTo>
                    <a:cubicBezTo>
                      <a:pt x="263284" y="58118"/>
                      <a:pt x="258923" y="61121"/>
                      <a:pt x="253508" y="61121"/>
                    </a:cubicBezTo>
                    <a:cubicBezTo>
                      <a:pt x="245680" y="61121"/>
                      <a:pt x="240748" y="55402"/>
                      <a:pt x="240748" y="45251"/>
                    </a:cubicBezTo>
                    <a:lnTo>
                      <a:pt x="240748" y="44947"/>
                    </a:lnTo>
                    <a:close/>
                    <a:moveTo>
                      <a:pt x="229256" y="876"/>
                    </a:moveTo>
                    <a:cubicBezTo>
                      <a:pt x="226254" y="197"/>
                      <a:pt x="223073" y="0"/>
                      <a:pt x="219677" y="0"/>
                    </a:cubicBezTo>
                    <a:cubicBezTo>
                      <a:pt x="208776" y="0"/>
                      <a:pt x="203753" y="5594"/>
                      <a:pt x="203753" y="17496"/>
                    </a:cubicBezTo>
                    <a:lnTo>
                      <a:pt x="203753" y="18461"/>
                    </a:lnTo>
                    <a:lnTo>
                      <a:pt x="195533" y="18461"/>
                    </a:lnTo>
                    <a:lnTo>
                      <a:pt x="195533" y="26075"/>
                    </a:lnTo>
                    <a:lnTo>
                      <a:pt x="203753" y="26075"/>
                    </a:lnTo>
                    <a:lnTo>
                      <a:pt x="203753" y="68126"/>
                    </a:lnTo>
                    <a:lnTo>
                      <a:pt x="214655" y="68126"/>
                    </a:lnTo>
                    <a:lnTo>
                      <a:pt x="214655" y="26092"/>
                    </a:lnTo>
                    <a:lnTo>
                      <a:pt x="226540" y="26092"/>
                    </a:lnTo>
                    <a:lnTo>
                      <a:pt x="226540" y="18479"/>
                    </a:lnTo>
                    <a:lnTo>
                      <a:pt x="214459" y="18479"/>
                    </a:lnTo>
                    <a:lnTo>
                      <a:pt x="214459" y="17121"/>
                    </a:lnTo>
                    <a:cubicBezTo>
                      <a:pt x="214459" y="11027"/>
                      <a:pt x="216871" y="8310"/>
                      <a:pt x="222680" y="8310"/>
                    </a:cubicBezTo>
                    <a:cubicBezTo>
                      <a:pt x="224324" y="8310"/>
                      <a:pt x="226450" y="8507"/>
                      <a:pt x="229256" y="8989"/>
                    </a:cubicBezTo>
                    <a:lnTo>
                      <a:pt x="229256" y="876"/>
                    </a:lnTo>
                    <a:close/>
                    <a:moveTo>
                      <a:pt x="175248" y="68144"/>
                    </a:moveTo>
                    <a:lnTo>
                      <a:pt x="186543" y="68144"/>
                    </a:lnTo>
                    <a:lnTo>
                      <a:pt x="186543" y="18479"/>
                    </a:lnTo>
                    <a:lnTo>
                      <a:pt x="175248" y="18479"/>
                    </a:lnTo>
                    <a:lnTo>
                      <a:pt x="175248" y="68144"/>
                    </a:lnTo>
                    <a:close/>
                    <a:moveTo>
                      <a:pt x="175248" y="10348"/>
                    </a:moveTo>
                    <a:lnTo>
                      <a:pt x="186543" y="10348"/>
                    </a:lnTo>
                    <a:lnTo>
                      <a:pt x="186543" y="1090"/>
                    </a:lnTo>
                    <a:lnTo>
                      <a:pt x="175248" y="1090"/>
                    </a:lnTo>
                    <a:lnTo>
                      <a:pt x="175248" y="10348"/>
                    </a:lnTo>
                    <a:close/>
                    <a:moveTo>
                      <a:pt x="147941" y="68144"/>
                    </a:moveTo>
                    <a:lnTo>
                      <a:pt x="159236" y="68144"/>
                    </a:lnTo>
                    <a:lnTo>
                      <a:pt x="159236" y="1072"/>
                    </a:lnTo>
                    <a:lnTo>
                      <a:pt x="147941" y="1072"/>
                    </a:lnTo>
                    <a:lnTo>
                      <a:pt x="147941" y="68144"/>
                    </a:lnTo>
                    <a:close/>
                    <a:moveTo>
                      <a:pt x="118989" y="17228"/>
                    </a:moveTo>
                    <a:cubicBezTo>
                      <a:pt x="118024" y="17121"/>
                      <a:pt x="117148" y="17121"/>
                      <a:pt x="116380" y="17121"/>
                    </a:cubicBezTo>
                    <a:cubicBezTo>
                      <a:pt x="109409" y="17121"/>
                      <a:pt x="104870" y="21071"/>
                      <a:pt x="102368" y="29184"/>
                    </a:cubicBezTo>
                    <a:lnTo>
                      <a:pt x="102368" y="18461"/>
                    </a:lnTo>
                    <a:lnTo>
                      <a:pt x="92235" y="18461"/>
                    </a:lnTo>
                    <a:lnTo>
                      <a:pt x="92235" y="68126"/>
                    </a:lnTo>
                    <a:lnTo>
                      <a:pt x="103333" y="68126"/>
                    </a:lnTo>
                    <a:lnTo>
                      <a:pt x="103333" y="43499"/>
                    </a:lnTo>
                    <a:cubicBezTo>
                      <a:pt x="103351" y="33724"/>
                      <a:pt x="108570" y="27826"/>
                      <a:pt x="116576" y="27826"/>
                    </a:cubicBezTo>
                    <a:cubicBezTo>
                      <a:pt x="117059" y="27826"/>
                      <a:pt x="117934" y="27826"/>
                      <a:pt x="118989" y="27933"/>
                    </a:cubicBezTo>
                    <a:lnTo>
                      <a:pt x="118989" y="17228"/>
                    </a:lnTo>
                    <a:close/>
                    <a:moveTo>
                      <a:pt x="59351" y="25235"/>
                    </a:moveTo>
                    <a:cubicBezTo>
                      <a:pt x="66607" y="25235"/>
                      <a:pt x="71254" y="31704"/>
                      <a:pt x="71254" y="43321"/>
                    </a:cubicBezTo>
                    <a:cubicBezTo>
                      <a:pt x="71254" y="54919"/>
                      <a:pt x="66607" y="61299"/>
                      <a:pt x="59351" y="61299"/>
                    </a:cubicBezTo>
                    <a:cubicBezTo>
                      <a:pt x="52006" y="61299"/>
                      <a:pt x="47556" y="55009"/>
                      <a:pt x="47556" y="43321"/>
                    </a:cubicBezTo>
                    <a:cubicBezTo>
                      <a:pt x="47556" y="31597"/>
                      <a:pt x="52006" y="25235"/>
                      <a:pt x="59351" y="25235"/>
                    </a:cubicBezTo>
                    <a:moveTo>
                      <a:pt x="59351" y="17121"/>
                    </a:moveTo>
                    <a:cubicBezTo>
                      <a:pt x="45340" y="17121"/>
                      <a:pt x="35689" y="27361"/>
                      <a:pt x="35689" y="43321"/>
                    </a:cubicBezTo>
                    <a:cubicBezTo>
                      <a:pt x="35689" y="59262"/>
                      <a:pt x="45251" y="69502"/>
                      <a:pt x="59351" y="69502"/>
                    </a:cubicBezTo>
                    <a:cubicBezTo>
                      <a:pt x="73470" y="69502"/>
                      <a:pt x="83121" y="59262"/>
                      <a:pt x="83121" y="43321"/>
                    </a:cubicBezTo>
                    <a:cubicBezTo>
                      <a:pt x="83121" y="27361"/>
                      <a:pt x="73470" y="17121"/>
                      <a:pt x="59351" y="17121"/>
                    </a:cubicBezTo>
                    <a:moveTo>
                      <a:pt x="33724" y="876"/>
                    </a:moveTo>
                    <a:cubicBezTo>
                      <a:pt x="30721" y="197"/>
                      <a:pt x="27540" y="0"/>
                      <a:pt x="24162" y="0"/>
                    </a:cubicBezTo>
                    <a:cubicBezTo>
                      <a:pt x="13243" y="0"/>
                      <a:pt x="8221" y="5594"/>
                      <a:pt x="8221" y="17496"/>
                    </a:cubicBezTo>
                    <a:lnTo>
                      <a:pt x="8221" y="18461"/>
                    </a:lnTo>
                    <a:lnTo>
                      <a:pt x="0" y="18461"/>
                    </a:lnTo>
                    <a:lnTo>
                      <a:pt x="0" y="26075"/>
                    </a:lnTo>
                    <a:lnTo>
                      <a:pt x="8221" y="26075"/>
                    </a:lnTo>
                    <a:lnTo>
                      <a:pt x="8221" y="68126"/>
                    </a:lnTo>
                    <a:lnTo>
                      <a:pt x="19140" y="68126"/>
                    </a:lnTo>
                    <a:lnTo>
                      <a:pt x="19140" y="26092"/>
                    </a:lnTo>
                    <a:lnTo>
                      <a:pt x="31025" y="26092"/>
                    </a:lnTo>
                    <a:lnTo>
                      <a:pt x="31025" y="18479"/>
                    </a:lnTo>
                    <a:lnTo>
                      <a:pt x="18944" y="18479"/>
                    </a:lnTo>
                    <a:lnTo>
                      <a:pt x="18944" y="17121"/>
                    </a:lnTo>
                    <a:cubicBezTo>
                      <a:pt x="18944" y="11027"/>
                      <a:pt x="21356" y="8310"/>
                      <a:pt x="27165" y="8310"/>
                    </a:cubicBezTo>
                    <a:cubicBezTo>
                      <a:pt x="28809" y="8310"/>
                      <a:pt x="30936" y="8507"/>
                      <a:pt x="33742" y="8989"/>
                    </a:cubicBezTo>
                    <a:lnTo>
                      <a:pt x="33742" y="876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5" name="Vrije vorm: vorm 14">
                <a:extLst>
                  <a:ext uri="{FF2B5EF4-FFF2-40B4-BE49-F238E27FC236}">
                    <a16:creationId xmlns:a16="http://schemas.microsoft.com/office/drawing/2014/main" id="{4FA9E20A-13F6-63BF-4C2D-124369F3334B}"/>
                  </a:ext>
                </a:extLst>
              </p:cNvPr>
              <p:cNvSpPr/>
              <p:nvPr/>
            </p:nvSpPr>
            <p:spPr>
              <a:xfrm>
                <a:off x="11013731" y="6345060"/>
                <a:ext cx="456064" cy="68394"/>
              </a:xfrm>
              <a:custGeom>
                <a:avLst/>
                <a:gdLst>
                  <a:gd name="connsiteX0" fmla="*/ 414299 w 456064"/>
                  <a:gd name="connsiteY0" fmla="*/ 17389 h 68394"/>
                  <a:gd name="connsiteX1" fmla="*/ 414299 w 456064"/>
                  <a:gd name="connsiteY1" fmla="*/ 67054 h 68394"/>
                  <a:gd name="connsiteX2" fmla="*/ 425218 w 456064"/>
                  <a:gd name="connsiteY2" fmla="*/ 67054 h 68394"/>
                  <a:gd name="connsiteX3" fmla="*/ 425218 w 456064"/>
                  <a:gd name="connsiteY3" fmla="*/ 38638 h 68394"/>
                  <a:gd name="connsiteX4" fmla="*/ 436728 w 456064"/>
                  <a:gd name="connsiteY4" fmla="*/ 24520 h 68394"/>
                  <a:gd name="connsiteX5" fmla="*/ 445145 w 456064"/>
                  <a:gd name="connsiteY5" fmla="*/ 35350 h 68394"/>
                  <a:gd name="connsiteX6" fmla="*/ 445145 w 456064"/>
                  <a:gd name="connsiteY6" fmla="*/ 67036 h 68394"/>
                  <a:gd name="connsiteX7" fmla="*/ 456064 w 456064"/>
                  <a:gd name="connsiteY7" fmla="*/ 67036 h 68394"/>
                  <a:gd name="connsiteX8" fmla="*/ 456064 w 456064"/>
                  <a:gd name="connsiteY8" fmla="*/ 35261 h 68394"/>
                  <a:gd name="connsiteX9" fmla="*/ 439926 w 456064"/>
                  <a:gd name="connsiteY9" fmla="*/ 16031 h 68394"/>
                  <a:gd name="connsiteX10" fmla="*/ 424557 w 456064"/>
                  <a:gd name="connsiteY10" fmla="*/ 25878 h 68394"/>
                  <a:gd name="connsiteX11" fmla="*/ 424539 w 456064"/>
                  <a:gd name="connsiteY11" fmla="*/ 17371 h 68394"/>
                  <a:gd name="connsiteX12" fmla="*/ 414299 w 456064"/>
                  <a:gd name="connsiteY12" fmla="*/ 17371 h 68394"/>
                  <a:gd name="connsiteX13" fmla="*/ 380343 w 456064"/>
                  <a:gd name="connsiteY13" fmla="*/ 24144 h 68394"/>
                  <a:gd name="connsiteX14" fmla="*/ 392227 w 456064"/>
                  <a:gd name="connsiteY14" fmla="*/ 42213 h 68394"/>
                  <a:gd name="connsiteX15" fmla="*/ 380343 w 456064"/>
                  <a:gd name="connsiteY15" fmla="*/ 60191 h 68394"/>
                  <a:gd name="connsiteX16" fmla="*/ 368547 w 456064"/>
                  <a:gd name="connsiteY16" fmla="*/ 42213 h 68394"/>
                  <a:gd name="connsiteX17" fmla="*/ 380343 w 456064"/>
                  <a:gd name="connsiteY17" fmla="*/ 24144 h 68394"/>
                  <a:gd name="connsiteX18" fmla="*/ 380343 w 456064"/>
                  <a:gd name="connsiteY18" fmla="*/ 16031 h 68394"/>
                  <a:gd name="connsiteX19" fmla="*/ 356663 w 456064"/>
                  <a:gd name="connsiteY19" fmla="*/ 42213 h 68394"/>
                  <a:gd name="connsiteX20" fmla="*/ 380343 w 456064"/>
                  <a:gd name="connsiteY20" fmla="*/ 68394 h 68394"/>
                  <a:gd name="connsiteX21" fmla="*/ 404112 w 456064"/>
                  <a:gd name="connsiteY21" fmla="*/ 42213 h 68394"/>
                  <a:gd name="connsiteX22" fmla="*/ 380343 w 456064"/>
                  <a:gd name="connsiteY22" fmla="*/ 16031 h 68394"/>
                  <a:gd name="connsiteX23" fmla="*/ 335271 w 456064"/>
                  <a:gd name="connsiteY23" fmla="*/ 67054 h 68394"/>
                  <a:gd name="connsiteX24" fmla="*/ 346565 w 456064"/>
                  <a:gd name="connsiteY24" fmla="*/ 67054 h 68394"/>
                  <a:gd name="connsiteX25" fmla="*/ 346565 w 456064"/>
                  <a:gd name="connsiteY25" fmla="*/ 17389 h 68394"/>
                  <a:gd name="connsiteX26" fmla="*/ 335271 w 456064"/>
                  <a:gd name="connsiteY26" fmla="*/ 17389 h 68394"/>
                  <a:gd name="connsiteX27" fmla="*/ 335271 w 456064"/>
                  <a:gd name="connsiteY27" fmla="*/ 67054 h 68394"/>
                  <a:gd name="connsiteX28" fmla="*/ 335271 w 456064"/>
                  <a:gd name="connsiteY28" fmla="*/ 9257 h 68394"/>
                  <a:gd name="connsiteX29" fmla="*/ 346565 w 456064"/>
                  <a:gd name="connsiteY29" fmla="*/ 9257 h 68394"/>
                  <a:gd name="connsiteX30" fmla="*/ 346565 w 456064"/>
                  <a:gd name="connsiteY30" fmla="*/ 0 h 68394"/>
                  <a:gd name="connsiteX31" fmla="*/ 335271 w 456064"/>
                  <a:gd name="connsiteY31" fmla="*/ 0 h 68394"/>
                  <a:gd name="connsiteX32" fmla="*/ 335271 w 456064"/>
                  <a:gd name="connsiteY32" fmla="*/ 9257 h 68394"/>
                  <a:gd name="connsiteX33" fmla="*/ 311019 w 456064"/>
                  <a:gd name="connsiteY33" fmla="*/ 3664 h 68394"/>
                  <a:gd name="connsiteX34" fmla="*/ 300582 w 456064"/>
                  <a:gd name="connsiteY34" fmla="*/ 4521 h 68394"/>
                  <a:gd name="connsiteX35" fmla="*/ 300206 w 456064"/>
                  <a:gd name="connsiteY35" fmla="*/ 17371 h 68394"/>
                  <a:gd name="connsiteX36" fmla="*/ 291592 w 456064"/>
                  <a:gd name="connsiteY36" fmla="*/ 17371 h 68394"/>
                  <a:gd name="connsiteX37" fmla="*/ 291592 w 456064"/>
                  <a:gd name="connsiteY37" fmla="*/ 25002 h 68394"/>
                  <a:gd name="connsiteX38" fmla="*/ 299903 w 456064"/>
                  <a:gd name="connsiteY38" fmla="*/ 25002 h 68394"/>
                  <a:gd name="connsiteX39" fmla="*/ 299903 w 456064"/>
                  <a:gd name="connsiteY39" fmla="*/ 49844 h 68394"/>
                  <a:gd name="connsiteX40" fmla="*/ 315540 w 456064"/>
                  <a:gd name="connsiteY40" fmla="*/ 68377 h 68394"/>
                  <a:gd name="connsiteX41" fmla="*/ 323475 w 456064"/>
                  <a:gd name="connsiteY41" fmla="*/ 67411 h 68394"/>
                  <a:gd name="connsiteX42" fmla="*/ 323475 w 456064"/>
                  <a:gd name="connsiteY42" fmla="*/ 58815 h 68394"/>
                  <a:gd name="connsiteX43" fmla="*/ 317953 w 456064"/>
                  <a:gd name="connsiteY43" fmla="*/ 59494 h 68394"/>
                  <a:gd name="connsiteX44" fmla="*/ 311001 w 456064"/>
                  <a:gd name="connsiteY44" fmla="*/ 49057 h 68394"/>
                  <a:gd name="connsiteX45" fmla="*/ 311001 w 456064"/>
                  <a:gd name="connsiteY45" fmla="*/ 25020 h 68394"/>
                  <a:gd name="connsiteX46" fmla="*/ 322099 w 456064"/>
                  <a:gd name="connsiteY46" fmla="*/ 25020 h 68394"/>
                  <a:gd name="connsiteX47" fmla="*/ 322099 w 456064"/>
                  <a:gd name="connsiteY47" fmla="*/ 17389 h 68394"/>
                  <a:gd name="connsiteX48" fmla="*/ 311001 w 456064"/>
                  <a:gd name="connsiteY48" fmla="*/ 17389 h 68394"/>
                  <a:gd name="connsiteX49" fmla="*/ 311001 w 456064"/>
                  <a:gd name="connsiteY49" fmla="*/ 3664 h 68394"/>
                  <a:gd name="connsiteX50" fmla="*/ 272470 w 456064"/>
                  <a:gd name="connsiteY50" fmla="*/ 42320 h 68394"/>
                  <a:gd name="connsiteX51" fmla="*/ 272470 w 456064"/>
                  <a:gd name="connsiteY51" fmla="*/ 45894 h 68394"/>
                  <a:gd name="connsiteX52" fmla="*/ 259423 w 456064"/>
                  <a:gd name="connsiteY52" fmla="*/ 60316 h 68394"/>
                  <a:gd name="connsiteX53" fmla="*/ 250523 w 456064"/>
                  <a:gd name="connsiteY53" fmla="*/ 52864 h 68394"/>
                  <a:gd name="connsiteX54" fmla="*/ 269968 w 456064"/>
                  <a:gd name="connsiteY54" fmla="*/ 42320 h 68394"/>
                  <a:gd name="connsiteX55" fmla="*/ 272470 w 456064"/>
                  <a:gd name="connsiteY55" fmla="*/ 42320 h 68394"/>
                  <a:gd name="connsiteX56" fmla="*/ 240105 w 456064"/>
                  <a:gd name="connsiteY56" fmla="*/ 30239 h 68394"/>
                  <a:gd name="connsiteX57" fmla="*/ 250541 w 456064"/>
                  <a:gd name="connsiteY57" fmla="*/ 31508 h 68394"/>
                  <a:gd name="connsiteX58" fmla="*/ 262140 w 456064"/>
                  <a:gd name="connsiteY58" fmla="*/ 23769 h 68394"/>
                  <a:gd name="connsiteX59" fmla="*/ 272488 w 456064"/>
                  <a:gd name="connsiteY59" fmla="*/ 33044 h 68394"/>
                  <a:gd name="connsiteX60" fmla="*/ 272488 w 456064"/>
                  <a:gd name="connsiteY60" fmla="*/ 35654 h 68394"/>
                  <a:gd name="connsiteX61" fmla="*/ 271434 w 456064"/>
                  <a:gd name="connsiteY61" fmla="*/ 35654 h 68394"/>
                  <a:gd name="connsiteX62" fmla="*/ 238764 w 456064"/>
                  <a:gd name="connsiteY62" fmla="*/ 53436 h 68394"/>
                  <a:gd name="connsiteX63" fmla="*/ 255849 w 456064"/>
                  <a:gd name="connsiteY63" fmla="*/ 68305 h 68394"/>
                  <a:gd name="connsiteX64" fmla="*/ 272684 w 456064"/>
                  <a:gd name="connsiteY64" fmla="*/ 58458 h 68394"/>
                  <a:gd name="connsiteX65" fmla="*/ 273739 w 456064"/>
                  <a:gd name="connsiteY65" fmla="*/ 67054 h 68394"/>
                  <a:gd name="connsiteX66" fmla="*/ 284855 w 456064"/>
                  <a:gd name="connsiteY66" fmla="*/ 67054 h 68394"/>
                  <a:gd name="connsiteX67" fmla="*/ 283407 w 456064"/>
                  <a:gd name="connsiteY67" fmla="*/ 57207 h 68394"/>
                  <a:gd name="connsiteX68" fmla="*/ 283407 w 456064"/>
                  <a:gd name="connsiteY68" fmla="*/ 35546 h 68394"/>
                  <a:gd name="connsiteX69" fmla="*/ 263320 w 456064"/>
                  <a:gd name="connsiteY69" fmla="*/ 16031 h 68394"/>
                  <a:gd name="connsiteX70" fmla="*/ 240105 w 456064"/>
                  <a:gd name="connsiteY70" fmla="*/ 30239 h 68394"/>
                  <a:gd name="connsiteX71" fmla="*/ 205487 w 456064"/>
                  <a:gd name="connsiteY71" fmla="*/ 67054 h 68394"/>
                  <a:gd name="connsiteX72" fmla="*/ 215638 w 456064"/>
                  <a:gd name="connsiteY72" fmla="*/ 67054 h 68394"/>
                  <a:gd name="connsiteX73" fmla="*/ 233224 w 456064"/>
                  <a:gd name="connsiteY73" fmla="*/ 17389 h 68394"/>
                  <a:gd name="connsiteX74" fmla="*/ 224038 w 456064"/>
                  <a:gd name="connsiteY74" fmla="*/ 17389 h 68394"/>
                  <a:gd name="connsiteX75" fmla="*/ 211671 w 456064"/>
                  <a:gd name="connsiteY75" fmla="*/ 55187 h 68394"/>
                  <a:gd name="connsiteX76" fmla="*/ 199393 w 456064"/>
                  <a:gd name="connsiteY76" fmla="*/ 17389 h 68394"/>
                  <a:gd name="connsiteX77" fmla="*/ 188080 w 456064"/>
                  <a:gd name="connsiteY77" fmla="*/ 17389 h 68394"/>
                  <a:gd name="connsiteX78" fmla="*/ 205487 w 456064"/>
                  <a:gd name="connsiteY78" fmla="*/ 67054 h 68394"/>
                  <a:gd name="connsiteX79" fmla="*/ 159378 w 456064"/>
                  <a:gd name="connsiteY79" fmla="*/ 24144 h 68394"/>
                  <a:gd name="connsiteX80" fmla="*/ 171281 w 456064"/>
                  <a:gd name="connsiteY80" fmla="*/ 42213 h 68394"/>
                  <a:gd name="connsiteX81" fmla="*/ 159378 w 456064"/>
                  <a:gd name="connsiteY81" fmla="*/ 60191 h 68394"/>
                  <a:gd name="connsiteX82" fmla="*/ 147584 w 456064"/>
                  <a:gd name="connsiteY82" fmla="*/ 42213 h 68394"/>
                  <a:gd name="connsiteX83" fmla="*/ 159378 w 456064"/>
                  <a:gd name="connsiteY83" fmla="*/ 24144 h 68394"/>
                  <a:gd name="connsiteX84" fmla="*/ 159378 w 456064"/>
                  <a:gd name="connsiteY84" fmla="*/ 16031 h 68394"/>
                  <a:gd name="connsiteX85" fmla="*/ 135717 w 456064"/>
                  <a:gd name="connsiteY85" fmla="*/ 42213 h 68394"/>
                  <a:gd name="connsiteX86" fmla="*/ 159378 w 456064"/>
                  <a:gd name="connsiteY86" fmla="*/ 68394 h 68394"/>
                  <a:gd name="connsiteX87" fmla="*/ 183148 w 456064"/>
                  <a:gd name="connsiteY87" fmla="*/ 42213 h 68394"/>
                  <a:gd name="connsiteX88" fmla="*/ 159378 w 456064"/>
                  <a:gd name="connsiteY88" fmla="*/ 16031 h 68394"/>
                  <a:gd name="connsiteX89" fmla="*/ 83871 w 456064"/>
                  <a:gd name="connsiteY89" fmla="*/ 17389 h 68394"/>
                  <a:gd name="connsiteX90" fmla="*/ 83871 w 456064"/>
                  <a:gd name="connsiteY90" fmla="*/ 67054 h 68394"/>
                  <a:gd name="connsiteX91" fmla="*/ 94773 w 456064"/>
                  <a:gd name="connsiteY91" fmla="*/ 67054 h 68394"/>
                  <a:gd name="connsiteX92" fmla="*/ 94773 w 456064"/>
                  <a:gd name="connsiteY92" fmla="*/ 38638 h 68394"/>
                  <a:gd name="connsiteX93" fmla="*/ 106282 w 456064"/>
                  <a:gd name="connsiteY93" fmla="*/ 24520 h 68394"/>
                  <a:gd name="connsiteX94" fmla="*/ 114682 w 456064"/>
                  <a:gd name="connsiteY94" fmla="*/ 35350 h 68394"/>
                  <a:gd name="connsiteX95" fmla="*/ 114682 w 456064"/>
                  <a:gd name="connsiteY95" fmla="*/ 67036 h 68394"/>
                  <a:gd name="connsiteX96" fmla="*/ 125601 w 456064"/>
                  <a:gd name="connsiteY96" fmla="*/ 67036 h 68394"/>
                  <a:gd name="connsiteX97" fmla="*/ 125601 w 456064"/>
                  <a:gd name="connsiteY97" fmla="*/ 35261 h 68394"/>
                  <a:gd name="connsiteX98" fmla="*/ 109481 w 456064"/>
                  <a:gd name="connsiteY98" fmla="*/ 16031 h 68394"/>
                  <a:gd name="connsiteX99" fmla="*/ 94112 w 456064"/>
                  <a:gd name="connsiteY99" fmla="*/ 25878 h 68394"/>
                  <a:gd name="connsiteX100" fmla="*/ 94094 w 456064"/>
                  <a:gd name="connsiteY100" fmla="*/ 17371 h 68394"/>
                  <a:gd name="connsiteX101" fmla="*/ 83871 w 456064"/>
                  <a:gd name="connsiteY101" fmla="*/ 17371 h 68394"/>
                  <a:gd name="connsiteX102" fmla="*/ 28863 w 456064"/>
                  <a:gd name="connsiteY102" fmla="*/ 17389 h 68394"/>
                  <a:gd name="connsiteX103" fmla="*/ 28863 w 456064"/>
                  <a:gd name="connsiteY103" fmla="*/ 67054 h 68394"/>
                  <a:gd name="connsiteX104" fmla="*/ 39782 w 456064"/>
                  <a:gd name="connsiteY104" fmla="*/ 67054 h 68394"/>
                  <a:gd name="connsiteX105" fmla="*/ 39782 w 456064"/>
                  <a:gd name="connsiteY105" fmla="*/ 38638 h 68394"/>
                  <a:gd name="connsiteX106" fmla="*/ 51292 w 456064"/>
                  <a:gd name="connsiteY106" fmla="*/ 24520 h 68394"/>
                  <a:gd name="connsiteX107" fmla="*/ 59691 w 456064"/>
                  <a:gd name="connsiteY107" fmla="*/ 35350 h 68394"/>
                  <a:gd name="connsiteX108" fmla="*/ 59691 w 456064"/>
                  <a:gd name="connsiteY108" fmla="*/ 67036 h 68394"/>
                  <a:gd name="connsiteX109" fmla="*/ 70611 w 456064"/>
                  <a:gd name="connsiteY109" fmla="*/ 67036 h 68394"/>
                  <a:gd name="connsiteX110" fmla="*/ 70611 w 456064"/>
                  <a:gd name="connsiteY110" fmla="*/ 35261 h 68394"/>
                  <a:gd name="connsiteX111" fmla="*/ 54472 w 456064"/>
                  <a:gd name="connsiteY111" fmla="*/ 16031 h 68394"/>
                  <a:gd name="connsiteX112" fmla="*/ 39121 w 456064"/>
                  <a:gd name="connsiteY112" fmla="*/ 25878 h 68394"/>
                  <a:gd name="connsiteX113" fmla="*/ 39103 w 456064"/>
                  <a:gd name="connsiteY113" fmla="*/ 17371 h 68394"/>
                  <a:gd name="connsiteX114" fmla="*/ 28863 w 456064"/>
                  <a:gd name="connsiteY114" fmla="*/ 17371 h 68394"/>
                  <a:gd name="connsiteX115" fmla="*/ 0 w 456064"/>
                  <a:gd name="connsiteY115" fmla="*/ 67054 h 68394"/>
                  <a:gd name="connsiteX116" fmla="*/ 11295 w 456064"/>
                  <a:gd name="connsiteY116" fmla="*/ 67054 h 68394"/>
                  <a:gd name="connsiteX117" fmla="*/ 11295 w 456064"/>
                  <a:gd name="connsiteY117" fmla="*/ 17389 h 68394"/>
                  <a:gd name="connsiteX118" fmla="*/ 0 w 456064"/>
                  <a:gd name="connsiteY118" fmla="*/ 17389 h 68394"/>
                  <a:gd name="connsiteX119" fmla="*/ 0 w 456064"/>
                  <a:gd name="connsiteY119" fmla="*/ 67054 h 68394"/>
                  <a:gd name="connsiteX120" fmla="*/ 0 w 456064"/>
                  <a:gd name="connsiteY120" fmla="*/ 9257 h 68394"/>
                  <a:gd name="connsiteX121" fmla="*/ 11295 w 456064"/>
                  <a:gd name="connsiteY121" fmla="*/ 9257 h 68394"/>
                  <a:gd name="connsiteX122" fmla="*/ 11295 w 456064"/>
                  <a:gd name="connsiteY122" fmla="*/ 0 h 68394"/>
                  <a:gd name="connsiteX123" fmla="*/ 0 w 456064"/>
                  <a:gd name="connsiteY123" fmla="*/ 0 h 68394"/>
                  <a:gd name="connsiteX124" fmla="*/ 0 w 456064"/>
                  <a:gd name="connsiteY124" fmla="*/ 9257 h 68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56064" h="68394">
                    <a:moveTo>
                      <a:pt x="414299" y="17389"/>
                    </a:moveTo>
                    <a:lnTo>
                      <a:pt x="414299" y="67054"/>
                    </a:lnTo>
                    <a:lnTo>
                      <a:pt x="425218" y="67054"/>
                    </a:lnTo>
                    <a:lnTo>
                      <a:pt x="425218" y="38638"/>
                    </a:lnTo>
                    <a:cubicBezTo>
                      <a:pt x="425236" y="30042"/>
                      <a:pt x="430258" y="24520"/>
                      <a:pt x="436728" y="24520"/>
                    </a:cubicBezTo>
                    <a:cubicBezTo>
                      <a:pt x="442142" y="24520"/>
                      <a:pt x="445145" y="28183"/>
                      <a:pt x="445145" y="35350"/>
                    </a:cubicBezTo>
                    <a:lnTo>
                      <a:pt x="445145" y="67036"/>
                    </a:lnTo>
                    <a:lnTo>
                      <a:pt x="456064" y="67036"/>
                    </a:lnTo>
                    <a:lnTo>
                      <a:pt x="456064" y="35261"/>
                    </a:lnTo>
                    <a:cubicBezTo>
                      <a:pt x="456064" y="22411"/>
                      <a:pt x="450757" y="16031"/>
                      <a:pt x="439926" y="16031"/>
                    </a:cubicBezTo>
                    <a:cubicBezTo>
                      <a:pt x="433260" y="16031"/>
                      <a:pt x="428131" y="19319"/>
                      <a:pt x="424557" y="25878"/>
                    </a:cubicBezTo>
                    <a:lnTo>
                      <a:pt x="424539" y="17371"/>
                    </a:lnTo>
                    <a:lnTo>
                      <a:pt x="414299" y="17371"/>
                    </a:lnTo>
                    <a:close/>
                    <a:moveTo>
                      <a:pt x="380343" y="24144"/>
                    </a:moveTo>
                    <a:cubicBezTo>
                      <a:pt x="387599" y="24144"/>
                      <a:pt x="392227" y="30614"/>
                      <a:pt x="392227" y="42213"/>
                    </a:cubicBezTo>
                    <a:cubicBezTo>
                      <a:pt x="392227" y="53811"/>
                      <a:pt x="387599" y="60191"/>
                      <a:pt x="380343" y="60191"/>
                    </a:cubicBezTo>
                    <a:cubicBezTo>
                      <a:pt x="372997" y="60191"/>
                      <a:pt x="368547" y="53901"/>
                      <a:pt x="368547" y="42213"/>
                    </a:cubicBezTo>
                    <a:cubicBezTo>
                      <a:pt x="368547" y="30525"/>
                      <a:pt x="372979" y="24144"/>
                      <a:pt x="380343" y="24144"/>
                    </a:cubicBezTo>
                    <a:moveTo>
                      <a:pt x="380343" y="16031"/>
                    </a:moveTo>
                    <a:cubicBezTo>
                      <a:pt x="366313" y="16031"/>
                      <a:pt x="356663" y="26271"/>
                      <a:pt x="356663" y="42213"/>
                    </a:cubicBezTo>
                    <a:cubicBezTo>
                      <a:pt x="356663" y="58172"/>
                      <a:pt x="366224" y="68394"/>
                      <a:pt x="380343" y="68394"/>
                    </a:cubicBezTo>
                    <a:cubicBezTo>
                      <a:pt x="394461" y="68394"/>
                      <a:pt x="404112" y="58172"/>
                      <a:pt x="404112" y="42213"/>
                    </a:cubicBezTo>
                    <a:cubicBezTo>
                      <a:pt x="404112" y="26271"/>
                      <a:pt x="394443" y="16031"/>
                      <a:pt x="380343" y="16031"/>
                    </a:cubicBezTo>
                    <a:moveTo>
                      <a:pt x="335271" y="67054"/>
                    </a:moveTo>
                    <a:lnTo>
                      <a:pt x="346565" y="67054"/>
                    </a:lnTo>
                    <a:lnTo>
                      <a:pt x="346565" y="17389"/>
                    </a:lnTo>
                    <a:lnTo>
                      <a:pt x="335271" y="17389"/>
                    </a:lnTo>
                    <a:lnTo>
                      <a:pt x="335271" y="67054"/>
                    </a:lnTo>
                    <a:close/>
                    <a:moveTo>
                      <a:pt x="335271" y="9257"/>
                    </a:moveTo>
                    <a:lnTo>
                      <a:pt x="346565" y="9257"/>
                    </a:lnTo>
                    <a:lnTo>
                      <a:pt x="346565" y="0"/>
                    </a:lnTo>
                    <a:lnTo>
                      <a:pt x="335271" y="0"/>
                    </a:lnTo>
                    <a:lnTo>
                      <a:pt x="335271" y="9257"/>
                    </a:lnTo>
                    <a:close/>
                    <a:moveTo>
                      <a:pt x="311019" y="3664"/>
                    </a:moveTo>
                    <a:lnTo>
                      <a:pt x="300582" y="4521"/>
                    </a:lnTo>
                    <a:lnTo>
                      <a:pt x="300206" y="17371"/>
                    </a:lnTo>
                    <a:lnTo>
                      <a:pt x="291592" y="17371"/>
                    </a:lnTo>
                    <a:lnTo>
                      <a:pt x="291592" y="25002"/>
                    </a:lnTo>
                    <a:lnTo>
                      <a:pt x="299903" y="25002"/>
                    </a:lnTo>
                    <a:lnTo>
                      <a:pt x="299903" y="49844"/>
                    </a:lnTo>
                    <a:cubicBezTo>
                      <a:pt x="299903" y="62783"/>
                      <a:pt x="303673" y="68377"/>
                      <a:pt x="315540" y="68377"/>
                    </a:cubicBezTo>
                    <a:cubicBezTo>
                      <a:pt x="318150" y="68377"/>
                      <a:pt x="320759" y="67983"/>
                      <a:pt x="323475" y="67411"/>
                    </a:cubicBezTo>
                    <a:lnTo>
                      <a:pt x="323475" y="58815"/>
                    </a:lnTo>
                    <a:cubicBezTo>
                      <a:pt x="321545" y="59298"/>
                      <a:pt x="319705" y="59494"/>
                      <a:pt x="317953" y="59494"/>
                    </a:cubicBezTo>
                    <a:cubicBezTo>
                      <a:pt x="312056" y="59494"/>
                      <a:pt x="311001" y="56313"/>
                      <a:pt x="311001" y="49057"/>
                    </a:cubicBezTo>
                    <a:lnTo>
                      <a:pt x="311001" y="25020"/>
                    </a:lnTo>
                    <a:lnTo>
                      <a:pt x="322099" y="25020"/>
                    </a:lnTo>
                    <a:lnTo>
                      <a:pt x="322099" y="17389"/>
                    </a:lnTo>
                    <a:lnTo>
                      <a:pt x="311001" y="17389"/>
                    </a:lnTo>
                    <a:lnTo>
                      <a:pt x="311001" y="3664"/>
                    </a:lnTo>
                    <a:close/>
                    <a:moveTo>
                      <a:pt x="272470" y="42320"/>
                    </a:moveTo>
                    <a:lnTo>
                      <a:pt x="272470" y="45894"/>
                    </a:lnTo>
                    <a:cubicBezTo>
                      <a:pt x="272470" y="54026"/>
                      <a:pt x="266679" y="60316"/>
                      <a:pt x="259423" y="60316"/>
                    </a:cubicBezTo>
                    <a:cubicBezTo>
                      <a:pt x="253901" y="60316"/>
                      <a:pt x="250523" y="57314"/>
                      <a:pt x="250523" y="52864"/>
                    </a:cubicBezTo>
                    <a:cubicBezTo>
                      <a:pt x="250523" y="45894"/>
                      <a:pt x="256993" y="42320"/>
                      <a:pt x="269968" y="42320"/>
                    </a:cubicBezTo>
                    <a:lnTo>
                      <a:pt x="272470" y="42320"/>
                    </a:lnTo>
                    <a:close/>
                    <a:moveTo>
                      <a:pt x="240105" y="30239"/>
                    </a:moveTo>
                    <a:lnTo>
                      <a:pt x="250541" y="31508"/>
                    </a:lnTo>
                    <a:cubicBezTo>
                      <a:pt x="251596" y="26378"/>
                      <a:pt x="255474" y="23769"/>
                      <a:pt x="262140" y="23769"/>
                    </a:cubicBezTo>
                    <a:cubicBezTo>
                      <a:pt x="269110" y="23769"/>
                      <a:pt x="272488" y="26754"/>
                      <a:pt x="272488" y="33044"/>
                    </a:cubicBezTo>
                    <a:lnTo>
                      <a:pt x="272488" y="35654"/>
                    </a:lnTo>
                    <a:lnTo>
                      <a:pt x="271434" y="35654"/>
                    </a:lnTo>
                    <a:cubicBezTo>
                      <a:pt x="249469" y="35654"/>
                      <a:pt x="238764" y="41444"/>
                      <a:pt x="238764" y="53436"/>
                    </a:cubicBezTo>
                    <a:cubicBezTo>
                      <a:pt x="238764" y="62121"/>
                      <a:pt x="245430" y="68305"/>
                      <a:pt x="255849" y="68305"/>
                    </a:cubicBezTo>
                    <a:cubicBezTo>
                      <a:pt x="263302" y="68305"/>
                      <a:pt x="269306" y="64838"/>
                      <a:pt x="272684" y="58458"/>
                    </a:cubicBezTo>
                    <a:cubicBezTo>
                      <a:pt x="272774" y="61639"/>
                      <a:pt x="273078" y="64463"/>
                      <a:pt x="273739" y="67054"/>
                    </a:cubicBezTo>
                    <a:lnTo>
                      <a:pt x="284855" y="67054"/>
                    </a:lnTo>
                    <a:cubicBezTo>
                      <a:pt x="283783" y="64463"/>
                      <a:pt x="283407" y="61174"/>
                      <a:pt x="283407" y="57207"/>
                    </a:cubicBezTo>
                    <a:lnTo>
                      <a:pt x="283407" y="35546"/>
                    </a:lnTo>
                    <a:cubicBezTo>
                      <a:pt x="283407" y="22018"/>
                      <a:pt x="277706" y="16031"/>
                      <a:pt x="263320" y="16031"/>
                    </a:cubicBezTo>
                    <a:cubicBezTo>
                      <a:pt x="250148" y="16031"/>
                      <a:pt x="242321" y="20856"/>
                      <a:pt x="240105" y="30239"/>
                    </a:cubicBezTo>
                    <a:moveTo>
                      <a:pt x="205487" y="67054"/>
                    </a:moveTo>
                    <a:lnTo>
                      <a:pt x="215638" y="67054"/>
                    </a:lnTo>
                    <a:lnTo>
                      <a:pt x="233224" y="17389"/>
                    </a:lnTo>
                    <a:lnTo>
                      <a:pt x="224038" y="17389"/>
                    </a:lnTo>
                    <a:lnTo>
                      <a:pt x="211671" y="55187"/>
                    </a:lnTo>
                    <a:lnTo>
                      <a:pt x="199393" y="17389"/>
                    </a:lnTo>
                    <a:lnTo>
                      <a:pt x="188080" y="17389"/>
                    </a:lnTo>
                    <a:lnTo>
                      <a:pt x="205487" y="67054"/>
                    </a:lnTo>
                    <a:close/>
                    <a:moveTo>
                      <a:pt x="159378" y="24144"/>
                    </a:moveTo>
                    <a:cubicBezTo>
                      <a:pt x="166634" y="24144"/>
                      <a:pt x="171281" y="30614"/>
                      <a:pt x="171281" y="42213"/>
                    </a:cubicBezTo>
                    <a:cubicBezTo>
                      <a:pt x="171281" y="53811"/>
                      <a:pt x="166634" y="60191"/>
                      <a:pt x="159378" y="60191"/>
                    </a:cubicBezTo>
                    <a:cubicBezTo>
                      <a:pt x="152034" y="60191"/>
                      <a:pt x="147584" y="53901"/>
                      <a:pt x="147584" y="42213"/>
                    </a:cubicBezTo>
                    <a:cubicBezTo>
                      <a:pt x="147601" y="30525"/>
                      <a:pt x="152034" y="24144"/>
                      <a:pt x="159378" y="24144"/>
                    </a:cubicBezTo>
                    <a:moveTo>
                      <a:pt x="159378" y="16031"/>
                    </a:moveTo>
                    <a:cubicBezTo>
                      <a:pt x="145367" y="16031"/>
                      <a:pt x="135717" y="26271"/>
                      <a:pt x="135717" y="42213"/>
                    </a:cubicBezTo>
                    <a:cubicBezTo>
                      <a:pt x="135717" y="58172"/>
                      <a:pt x="145260" y="68394"/>
                      <a:pt x="159378" y="68394"/>
                    </a:cubicBezTo>
                    <a:cubicBezTo>
                      <a:pt x="173497" y="68394"/>
                      <a:pt x="183148" y="58172"/>
                      <a:pt x="183148" y="42213"/>
                    </a:cubicBezTo>
                    <a:cubicBezTo>
                      <a:pt x="183148" y="26271"/>
                      <a:pt x="173497" y="16031"/>
                      <a:pt x="159378" y="16031"/>
                    </a:cubicBezTo>
                    <a:moveTo>
                      <a:pt x="83871" y="17389"/>
                    </a:moveTo>
                    <a:lnTo>
                      <a:pt x="83871" y="67054"/>
                    </a:lnTo>
                    <a:lnTo>
                      <a:pt x="94773" y="67054"/>
                    </a:lnTo>
                    <a:lnTo>
                      <a:pt x="94773" y="38638"/>
                    </a:lnTo>
                    <a:cubicBezTo>
                      <a:pt x="94791" y="30042"/>
                      <a:pt x="99831" y="24520"/>
                      <a:pt x="106282" y="24520"/>
                    </a:cubicBezTo>
                    <a:cubicBezTo>
                      <a:pt x="111697" y="24520"/>
                      <a:pt x="114682" y="28183"/>
                      <a:pt x="114682" y="35350"/>
                    </a:cubicBezTo>
                    <a:lnTo>
                      <a:pt x="114682" y="67036"/>
                    </a:lnTo>
                    <a:lnTo>
                      <a:pt x="125601" y="67036"/>
                    </a:lnTo>
                    <a:lnTo>
                      <a:pt x="125601" y="35261"/>
                    </a:lnTo>
                    <a:cubicBezTo>
                      <a:pt x="125601" y="22411"/>
                      <a:pt x="120294" y="16031"/>
                      <a:pt x="109481" y="16031"/>
                    </a:cubicBezTo>
                    <a:cubicBezTo>
                      <a:pt x="102815" y="16031"/>
                      <a:pt x="97686" y="19319"/>
                      <a:pt x="94112" y="25878"/>
                    </a:cubicBezTo>
                    <a:lnTo>
                      <a:pt x="94094" y="17371"/>
                    </a:lnTo>
                    <a:lnTo>
                      <a:pt x="83871" y="17371"/>
                    </a:lnTo>
                    <a:close/>
                    <a:moveTo>
                      <a:pt x="28863" y="17389"/>
                    </a:moveTo>
                    <a:lnTo>
                      <a:pt x="28863" y="67054"/>
                    </a:lnTo>
                    <a:lnTo>
                      <a:pt x="39782" y="67054"/>
                    </a:lnTo>
                    <a:lnTo>
                      <a:pt x="39782" y="38638"/>
                    </a:lnTo>
                    <a:cubicBezTo>
                      <a:pt x="39800" y="30042"/>
                      <a:pt x="44822" y="24520"/>
                      <a:pt x="51292" y="24520"/>
                    </a:cubicBezTo>
                    <a:cubicBezTo>
                      <a:pt x="56706" y="24520"/>
                      <a:pt x="59691" y="28183"/>
                      <a:pt x="59691" y="35350"/>
                    </a:cubicBezTo>
                    <a:lnTo>
                      <a:pt x="59691" y="67036"/>
                    </a:lnTo>
                    <a:lnTo>
                      <a:pt x="70611" y="67036"/>
                    </a:lnTo>
                    <a:lnTo>
                      <a:pt x="70611" y="35261"/>
                    </a:lnTo>
                    <a:cubicBezTo>
                      <a:pt x="70611" y="22411"/>
                      <a:pt x="65303" y="16031"/>
                      <a:pt x="54472" y="16031"/>
                    </a:cubicBezTo>
                    <a:cubicBezTo>
                      <a:pt x="47806" y="16031"/>
                      <a:pt x="42695" y="19319"/>
                      <a:pt x="39121" y="25878"/>
                    </a:cubicBezTo>
                    <a:lnTo>
                      <a:pt x="39103" y="17371"/>
                    </a:lnTo>
                    <a:lnTo>
                      <a:pt x="28863" y="17371"/>
                    </a:lnTo>
                    <a:close/>
                    <a:moveTo>
                      <a:pt x="0" y="67054"/>
                    </a:moveTo>
                    <a:lnTo>
                      <a:pt x="11295" y="67054"/>
                    </a:lnTo>
                    <a:lnTo>
                      <a:pt x="11295" y="17389"/>
                    </a:lnTo>
                    <a:lnTo>
                      <a:pt x="0" y="17389"/>
                    </a:lnTo>
                    <a:lnTo>
                      <a:pt x="0" y="67054"/>
                    </a:lnTo>
                    <a:close/>
                    <a:moveTo>
                      <a:pt x="0" y="9257"/>
                    </a:moveTo>
                    <a:lnTo>
                      <a:pt x="11295" y="9257"/>
                    </a:lnTo>
                    <a:lnTo>
                      <a:pt x="11295" y="0"/>
                    </a:lnTo>
                    <a:lnTo>
                      <a:pt x="0" y="0"/>
                    </a:lnTo>
                    <a:lnTo>
                      <a:pt x="0" y="9257"/>
                    </a:lnTo>
                    <a:close/>
                  </a:path>
                </a:pathLst>
              </a:custGeom>
              <a:solidFill>
                <a:schemeClr val="bg1"/>
              </a:solidFill>
              <a:ln w="17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ADCF431D-EA76-BC56-373A-D5A7A6FD53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097F604F-C1AD-C922-D5D1-8D64D4F971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276304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C6C35B67-49EB-9D63-74BD-2420B53B6D4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D2033D8E-5A80-803F-5371-007A0C6DD7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DC935F7B-C78E-32C6-F838-221D518F78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173017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3" name="Tijdelijke aanduiding voor tekst 8">
            <a:extLst>
              <a:ext uri="{FF2B5EF4-FFF2-40B4-BE49-F238E27FC236}">
                <a16:creationId xmlns:a16="http://schemas.microsoft.com/office/drawing/2014/main" id="{AE49F394-F2E9-26F3-E25B-F91975F27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Theme name</a:t>
            </a:r>
          </a:p>
        </p:txBody>
      </p:sp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8BB42D31-0B3E-E2AB-C714-09DB12F3F1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Place text here</a:t>
            </a:r>
          </a:p>
        </p:txBody>
      </p:sp>
    </p:spTree>
    <p:extLst>
      <p:ext uri="{BB962C8B-B14F-4D97-AF65-F5344CB8AC3E}">
        <p14:creationId xmlns:p14="http://schemas.microsoft.com/office/powerpoint/2010/main" val="206285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C6C35B67-49EB-9D63-74BD-2420B53B6D4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62A7221-6870-6B34-CF9E-AA33993F2BB8}"/>
              </a:ext>
            </a:extLst>
          </p:cNvPr>
          <p:cNvSpPr txBox="1"/>
          <p:nvPr userDrawn="1"/>
        </p:nvSpPr>
        <p:spPr>
          <a:xfrm>
            <a:off x="719138" y="720000"/>
            <a:ext cx="10750354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/>
              <a:t>Instructions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4A65637-C87F-4F7E-63DF-230269992771}"/>
              </a:ext>
            </a:extLst>
          </p:cNvPr>
          <p:cNvSpPr txBox="1"/>
          <p:nvPr userDrawn="1"/>
        </p:nvSpPr>
        <p:spPr>
          <a:xfrm>
            <a:off x="719139" y="1412875"/>
            <a:ext cx="2969923" cy="43926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Add a new slide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Go to the tab ‘</a:t>
            </a:r>
            <a:r>
              <a:rPr lang="en-GB" sz="1200" b="1" dirty="0"/>
              <a:t>Insert</a:t>
            </a:r>
            <a:r>
              <a:rPr lang="en-GB" sz="1200" dirty="0"/>
              <a:t>’ and click </a:t>
            </a:r>
            <a:br>
              <a:rPr lang="en-GB" sz="1200" dirty="0"/>
            </a:br>
            <a:r>
              <a:rPr lang="en-GB" sz="1200" dirty="0"/>
              <a:t>on the button ‘</a:t>
            </a:r>
            <a:r>
              <a:rPr lang="en-GB" sz="1200" b="1" dirty="0"/>
              <a:t>New slide</a:t>
            </a:r>
            <a:r>
              <a:rPr lang="en-GB" sz="1200" dirty="0"/>
              <a:t>’ to add a new template layout to the presentation.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Attention: It’s not possible </a:t>
            </a:r>
            <a:br>
              <a:rPr lang="en-GB" sz="1200" dirty="0"/>
            </a:br>
            <a:r>
              <a:rPr lang="en-GB" sz="1200" dirty="0"/>
              <a:t>to paste a slide from another presentation. Text and other objects can be copied one-by-one from the original slide</a:t>
            </a:r>
            <a:br>
              <a:rPr lang="en-GB" sz="1200" dirty="0"/>
            </a:br>
            <a:r>
              <a:rPr lang="en-GB" sz="1200" dirty="0"/>
              <a:t>to the new slide.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Click with the right mouse button on the thumbnail display of the slide, on the left side of the screen. Then click on ‘</a:t>
            </a:r>
            <a:r>
              <a:rPr lang="en-GB" sz="1200" b="1" dirty="0"/>
              <a:t>Reset slide</a:t>
            </a:r>
            <a:r>
              <a:rPr lang="en-GB" sz="1200" dirty="0"/>
              <a:t>’ to reset the layout.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6FE71-9D09-ECEC-C9A1-F4FE7BF50A32}"/>
              </a:ext>
            </a:extLst>
          </p:cNvPr>
          <p:cNvSpPr txBox="1"/>
          <p:nvPr userDrawn="1"/>
        </p:nvSpPr>
        <p:spPr>
          <a:xfrm>
            <a:off x="719138" y="4524526"/>
            <a:ext cx="2647049" cy="6744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Text levels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Under the tab ‘Home’, use the list level-buttons to choose a text level. 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</p:txBody>
      </p:sp>
      <p:grpSp>
        <p:nvGrpSpPr>
          <p:cNvPr id="9" name="VOORBEELD">
            <a:extLst>
              <a:ext uri="{FF2B5EF4-FFF2-40B4-BE49-F238E27FC236}">
                <a16:creationId xmlns:a16="http://schemas.microsoft.com/office/drawing/2014/main" id="{223B22F1-A9C7-DC72-FEB9-25221978ACC5}"/>
              </a:ext>
            </a:extLst>
          </p:cNvPr>
          <p:cNvGrpSpPr/>
          <p:nvPr userDrawn="1"/>
        </p:nvGrpSpPr>
        <p:grpSpPr>
          <a:xfrm>
            <a:off x="719138" y="5248070"/>
            <a:ext cx="3234311" cy="558875"/>
            <a:chOff x="-3605171" y="458674"/>
            <a:chExt cx="3234311" cy="558875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03338E5F-3D14-16EC-91FC-B295CB54EB77}"/>
                </a:ext>
              </a:extLst>
            </p:cNvPr>
            <p:cNvSpPr/>
            <p:nvPr userDrawn="1"/>
          </p:nvSpPr>
          <p:spPr>
            <a:xfrm>
              <a:off x="-3604183" y="458674"/>
              <a:ext cx="393459" cy="184058"/>
            </a:xfrm>
            <a:prstGeom prst="rect">
              <a:avLst/>
            </a:prstGeom>
            <a:solidFill>
              <a:srgbClr val="F8F8F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1800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Home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699885E4-D926-810F-013C-9017ADDD04FC}"/>
                </a:ext>
              </a:extLst>
            </p:cNvPr>
            <p:cNvSpPr/>
            <p:nvPr userDrawn="1"/>
          </p:nvSpPr>
          <p:spPr>
            <a:xfrm>
              <a:off x="-3599184" y="621345"/>
              <a:ext cx="383782" cy="27171"/>
            </a:xfrm>
            <a:prstGeom prst="rect">
              <a:avLst/>
            </a:prstGeom>
            <a:solidFill>
              <a:srgbClr val="B746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84196B60-EE68-4CD2-CA76-8EC51038F1FA}"/>
                </a:ext>
              </a:extLst>
            </p:cNvPr>
            <p:cNvGrpSpPr/>
            <p:nvPr userDrawn="1"/>
          </p:nvGrpSpPr>
          <p:grpSpPr>
            <a:xfrm>
              <a:off x="-3386247" y="830871"/>
              <a:ext cx="139423" cy="109566"/>
              <a:chOff x="-2866744" y="827071"/>
              <a:chExt cx="168701" cy="132575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6094382F-98EF-2A94-0781-35798ABD8BE5}"/>
                  </a:ext>
                </a:extLst>
              </p:cNvPr>
              <p:cNvGrpSpPr/>
              <p:nvPr userDrawn="1"/>
            </p:nvGrpSpPr>
            <p:grpSpPr>
              <a:xfrm>
                <a:off x="-2866744" y="827071"/>
                <a:ext cx="168701" cy="132575"/>
                <a:chOff x="-2866744" y="827071"/>
                <a:chExt cx="168701" cy="132575"/>
              </a:xfrm>
            </p:grpSpPr>
            <p:cxnSp>
              <p:nvCxnSpPr>
                <p:cNvPr id="47" name="Rechte verbindingslijn 46">
                  <a:extLst>
                    <a:ext uri="{FF2B5EF4-FFF2-40B4-BE49-F238E27FC236}">
                      <a16:creationId xmlns:a16="http://schemas.microsoft.com/office/drawing/2014/main" id="{F5CA69CD-2477-4235-84D1-D35A5A007C43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827071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8" name="Rechte verbindingslijn 47">
                  <a:extLst>
                    <a:ext uri="{FF2B5EF4-FFF2-40B4-BE49-F238E27FC236}">
                      <a16:creationId xmlns:a16="http://schemas.microsoft.com/office/drawing/2014/main" id="{45E49CD4-89C9-4DC6-41D8-DB1BA2748912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959646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9" name="Rechte verbindingslijn 48">
                  <a:extLst>
                    <a:ext uri="{FF2B5EF4-FFF2-40B4-BE49-F238E27FC236}">
                      <a16:creationId xmlns:a16="http://schemas.microsoft.com/office/drawing/2014/main" id="{B7BA8F3B-3873-F4DA-A238-E4621F0E38A9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926503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50" name="Rechte verbindingslijn 49">
                  <a:extLst>
                    <a:ext uri="{FF2B5EF4-FFF2-40B4-BE49-F238E27FC236}">
                      <a16:creationId xmlns:a16="http://schemas.microsoft.com/office/drawing/2014/main" id="{A4B7DD81-96C8-F7CF-09B4-A1740E5D8B1C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893359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51" name="Rechte verbindingslijn 50">
                  <a:extLst>
                    <a:ext uri="{FF2B5EF4-FFF2-40B4-BE49-F238E27FC236}">
                      <a16:creationId xmlns:a16="http://schemas.microsoft.com/office/drawing/2014/main" id="{933309FA-1A4B-B500-1BAC-FF39BB0C9421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860215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</p:grpSp>
          <p:sp>
            <p:nvSpPr>
              <p:cNvPr id="46" name="Pijl: rechts 45">
                <a:extLst>
                  <a:ext uri="{FF2B5EF4-FFF2-40B4-BE49-F238E27FC236}">
                    <a16:creationId xmlns:a16="http://schemas.microsoft.com/office/drawing/2014/main" id="{AAAC0B97-2BD3-E311-13D4-BED22B49F32C}"/>
                  </a:ext>
                </a:extLst>
              </p:cNvPr>
              <p:cNvSpPr/>
              <p:nvPr userDrawn="1"/>
            </p:nvSpPr>
            <p:spPr>
              <a:xfrm>
                <a:off x="-2866744" y="858737"/>
                <a:ext cx="70676" cy="67902"/>
              </a:xfrm>
              <a:prstGeom prst="rightArrow">
                <a:avLst>
                  <a:gd name="adj1" fmla="val 25329"/>
                  <a:gd name="adj2" fmla="val 63628"/>
                </a:avLst>
              </a:prstGeom>
              <a:solidFill>
                <a:srgbClr val="4A7D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2658B9E6-EEE8-12FE-A37B-B7241C37DC23}"/>
                </a:ext>
              </a:extLst>
            </p:cNvPr>
            <p:cNvGrpSpPr/>
            <p:nvPr userDrawn="1"/>
          </p:nvGrpSpPr>
          <p:grpSpPr>
            <a:xfrm>
              <a:off x="-3605171" y="830871"/>
              <a:ext cx="139423" cy="109566"/>
              <a:chOff x="-2866744" y="518074"/>
              <a:chExt cx="168701" cy="132575"/>
            </a:xfrm>
          </p:grpSpPr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FA72CF74-DCC7-1AB6-B4FA-32797D5ADE95}"/>
                  </a:ext>
                </a:extLst>
              </p:cNvPr>
              <p:cNvGrpSpPr/>
              <p:nvPr userDrawn="1"/>
            </p:nvGrpSpPr>
            <p:grpSpPr>
              <a:xfrm>
                <a:off x="-2866744" y="518074"/>
                <a:ext cx="168701" cy="132575"/>
                <a:chOff x="-2866744" y="518074"/>
                <a:chExt cx="168701" cy="132575"/>
              </a:xfrm>
            </p:grpSpPr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C086FFA1-B90D-2CD4-D7EA-A2CAD97040D6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518074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9E276A6C-91E2-3C05-E592-003E1F2696C8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650649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03CE44D5-1258-012B-E8BE-E2E51334B05D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617506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3" name="Rechte verbindingslijn 42">
                  <a:extLst>
                    <a:ext uri="{FF2B5EF4-FFF2-40B4-BE49-F238E27FC236}">
                      <a16:creationId xmlns:a16="http://schemas.microsoft.com/office/drawing/2014/main" id="{DF78297C-3B96-36F4-4AAC-59378707CA9D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584362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44" name="Rechte verbindingslijn 43">
                  <a:extLst>
                    <a:ext uri="{FF2B5EF4-FFF2-40B4-BE49-F238E27FC236}">
                      <a16:creationId xmlns:a16="http://schemas.microsoft.com/office/drawing/2014/main" id="{38209EFC-30B9-E6FB-BBFB-E16C5D453432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551218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</p:grpSp>
          <p:sp>
            <p:nvSpPr>
              <p:cNvPr id="39" name="Pijl: rechts 38">
                <a:extLst>
                  <a:ext uri="{FF2B5EF4-FFF2-40B4-BE49-F238E27FC236}">
                    <a16:creationId xmlns:a16="http://schemas.microsoft.com/office/drawing/2014/main" id="{D3F08921-5722-DEB9-31A9-5448AE95E511}"/>
                  </a:ext>
                </a:extLst>
              </p:cNvPr>
              <p:cNvSpPr/>
              <p:nvPr userDrawn="1"/>
            </p:nvSpPr>
            <p:spPr>
              <a:xfrm flipH="1">
                <a:off x="-2866744" y="549740"/>
                <a:ext cx="70676" cy="67902"/>
              </a:xfrm>
              <a:prstGeom prst="rightArrow">
                <a:avLst>
                  <a:gd name="adj1" fmla="val 25329"/>
                  <a:gd name="adj2" fmla="val 63628"/>
                </a:avLst>
              </a:prstGeom>
              <a:solidFill>
                <a:srgbClr val="4A7D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8D003063-AECB-9525-A3E0-8ECE6DEF452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3459956" y="588169"/>
              <a:ext cx="547687" cy="219076"/>
            </a:xfrm>
            <a:prstGeom prst="line">
              <a:avLst/>
            </a:prstGeom>
            <a:noFill/>
            <a:ln w="19050" cap="rnd" cmpd="sng" algn="ctr">
              <a:solidFill>
                <a:schemeClr val="accent1"/>
              </a:solidFill>
              <a:prstDash val="solid"/>
              <a:headEnd type="oval"/>
            </a:ln>
            <a:effectLst/>
          </p:spPr>
        </p:cxnSp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E20D2959-A3E8-6980-6C60-265615921D4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224213" y="828675"/>
              <a:ext cx="319088" cy="0"/>
            </a:xfrm>
            <a:prstGeom prst="line">
              <a:avLst/>
            </a:prstGeom>
            <a:noFill/>
            <a:ln w="19050" cap="rnd" cmpd="sng" algn="ctr">
              <a:solidFill>
                <a:schemeClr val="accent1"/>
              </a:solidFill>
              <a:prstDash val="solid"/>
              <a:headEnd type="oval"/>
            </a:ln>
            <a:effectLst/>
          </p:spPr>
        </p:cxn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D89004A-B4D5-E5FC-4BD4-26CC43E92A95}"/>
                </a:ext>
              </a:extLst>
            </p:cNvPr>
            <p:cNvSpPr/>
            <p:nvPr userDrawn="1"/>
          </p:nvSpPr>
          <p:spPr>
            <a:xfrm>
              <a:off x="-2559903" y="512179"/>
              <a:ext cx="2189042" cy="15108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Text level down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32022233-BAF6-0FBC-FC7C-1941779D63F7}"/>
                </a:ext>
              </a:extLst>
            </p:cNvPr>
            <p:cNvSpPr/>
            <p:nvPr userDrawn="1"/>
          </p:nvSpPr>
          <p:spPr>
            <a:xfrm>
              <a:off x="-2559903" y="819562"/>
              <a:ext cx="2189043" cy="14220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Text level up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152F55C1-F1E9-6B05-D83D-81507DE567AA}"/>
                </a:ext>
              </a:extLst>
            </p:cNvPr>
            <p:cNvGrpSpPr/>
            <p:nvPr userDrawn="1"/>
          </p:nvGrpSpPr>
          <p:grpSpPr>
            <a:xfrm>
              <a:off x="-2916763" y="769168"/>
              <a:ext cx="268738" cy="248381"/>
              <a:chOff x="-2916763" y="769168"/>
              <a:chExt cx="268738" cy="248381"/>
            </a:xfrm>
          </p:grpSpPr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5E1FED9-7683-8A4F-1591-27730327B1D1}"/>
                  </a:ext>
                </a:extLst>
              </p:cNvPr>
              <p:cNvSpPr/>
              <p:nvPr userDrawn="1"/>
            </p:nvSpPr>
            <p:spPr>
              <a:xfrm>
                <a:off x="-2916763" y="769168"/>
                <a:ext cx="268738" cy="248381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DADA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05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BE48EAC4-A151-EAD5-FD57-6D5EF7CCC352}"/>
                  </a:ext>
                </a:extLst>
              </p:cNvPr>
              <p:cNvGrpSpPr/>
              <p:nvPr userDrawn="1"/>
            </p:nvGrpSpPr>
            <p:grpSpPr>
              <a:xfrm>
                <a:off x="-2866744" y="827071"/>
                <a:ext cx="168701" cy="132575"/>
                <a:chOff x="-2866744" y="827071"/>
                <a:chExt cx="168701" cy="132575"/>
              </a:xfrm>
            </p:grpSpPr>
            <p:cxnSp>
              <p:nvCxnSpPr>
                <p:cNvPr id="33" name="Rechte verbindingslijn 32">
                  <a:extLst>
                    <a:ext uri="{FF2B5EF4-FFF2-40B4-BE49-F238E27FC236}">
                      <a16:creationId xmlns:a16="http://schemas.microsoft.com/office/drawing/2014/main" id="{55ABF10F-CF91-B9AF-6688-67DA47271CCA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827071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34" name="Rechte verbindingslijn 33">
                  <a:extLst>
                    <a:ext uri="{FF2B5EF4-FFF2-40B4-BE49-F238E27FC236}">
                      <a16:creationId xmlns:a16="http://schemas.microsoft.com/office/drawing/2014/main" id="{1367BCBE-3206-50C6-F7F1-FBFF13AFA23E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959646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35" name="Rechte verbindingslijn 34">
                  <a:extLst>
                    <a:ext uri="{FF2B5EF4-FFF2-40B4-BE49-F238E27FC236}">
                      <a16:creationId xmlns:a16="http://schemas.microsoft.com/office/drawing/2014/main" id="{1887FE1A-DEDB-1C17-7A06-9CEF4073D49E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926503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36" name="Rechte verbindingslijn 35">
                  <a:extLst>
                    <a:ext uri="{FF2B5EF4-FFF2-40B4-BE49-F238E27FC236}">
                      <a16:creationId xmlns:a16="http://schemas.microsoft.com/office/drawing/2014/main" id="{9BB9AD66-42B5-5052-D1FB-0E4C1372D8C7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893359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37" name="Rechte verbindingslijn 36">
                  <a:extLst>
                    <a:ext uri="{FF2B5EF4-FFF2-40B4-BE49-F238E27FC236}">
                      <a16:creationId xmlns:a16="http://schemas.microsoft.com/office/drawing/2014/main" id="{9DB1E250-1A25-2F8A-B33E-34D8269DA44E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860215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</p:grpSp>
          <p:sp>
            <p:nvSpPr>
              <p:cNvPr id="32" name="Pijl: rechts 31">
                <a:extLst>
                  <a:ext uri="{FF2B5EF4-FFF2-40B4-BE49-F238E27FC236}">
                    <a16:creationId xmlns:a16="http://schemas.microsoft.com/office/drawing/2014/main" id="{254B755B-11BF-B6B8-A495-3097582DC4DE}"/>
                  </a:ext>
                </a:extLst>
              </p:cNvPr>
              <p:cNvSpPr/>
              <p:nvPr userDrawn="1"/>
            </p:nvSpPr>
            <p:spPr>
              <a:xfrm>
                <a:off x="-2866744" y="858737"/>
                <a:ext cx="70676" cy="67902"/>
              </a:xfrm>
              <a:prstGeom prst="rightArrow">
                <a:avLst>
                  <a:gd name="adj1" fmla="val 25329"/>
                  <a:gd name="adj2" fmla="val 63628"/>
                </a:avLst>
              </a:prstGeom>
              <a:solidFill>
                <a:srgbClr val="4A7D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540E0342-3F00-BB73-74C4-18810003E098}"/>
                </a:ext>
              </a:extLst>
            </p:cNvPr>
            <p:cNvGrpSpPr/>
            <p:nvPr userDrawn="1"/>
          </p:nvGrpSpPr>
          <p:grpSpPr>
            <a:xfrm>
              <a:off x="-2916763" y="460171"/>
              <a:ext cx="268738" cy="248381"/>
              <a:chOff x="-2916763" y="460171"/>
              <a:chExt cx="268738" cy="248381"/>
            </a:xfrm>
          </p:grpSpPr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CD51B86B-78F5-7AD1-6D46-DF7D9A6C27D5}"/>
                  </a:ext>
                </a:extLst>
              </p:cNvPr>
              <p:cNvSpPr/>
              <p:nvPr userDrawn="1"/>
            </p:nvSpPr>
            <p:spPr>
              <a:xfrm>
                <a:off x="-2916763" y="460171"/>
                <a:ext cx="268738" cy="248381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rgbClr val="DADA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05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1F516D8-3879-66A2-55AB-CB304D412756}"/>
                  </a:ext>
                </a:extLst>
              </p:cNvPr>
              <p:cNvGrpSpPr/>
              <p:nvPr userDrawn="1"/>
            </p:nvGrpSpPr>
            <p:grpSpPr>
              <a:xfrm>
                <a:off x="-2866744" y="518074"/>
                <a:ext cx="168701" cy="132575"/>
                <a:chOff x="-2866744" y="518074"/>
                <a:chExt cx="168701" cy="132575"/>
              </a:xfrm>
            </p:grpSpPr>
            <p:cxnSp>
              <p:nvCxnSpPr>
                <p:cNvPr id="25" name="Rechte verbindingslijn 24">
                  <a:extLst>
                    <a:ext uri="{FF2B5EF4-FFF2-40B4-BE49-F238E27FC236}">
                      <a16:creationId xmlns:a16="http://schemas.microsoft.com/office/drawing/2014/main" id="{55313D63-62F6-4ED8-4CE1-DEC8F077FF15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518074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26" name="Rechte verbindingslijn 25">
                  <a:extLst>
                    <a:ext uri="{FF2B5EF4-FFF2-40B4-BE49-F238E27FC236}">
                      <a16:creationId xmlns:a16="http://schemas.microsoft.com/office/drawing/2014/main" id="{0A93B689-D16A-5584-AD77-DB98BD596320}"/>
                    </a:ext>
                  </a:extLst>
                </p:cNvPr>
                <p:cNvCxnSpPr/>
                <p:nvPr userDrawn="1"/>
              </p:nvCxnSpPr>
              <p:spPr>
                <a:xfrm>
                  <a:off x="-2866744" y="650649"/>
                  <a:ext cx="168701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27" name="Rechte verbindingslijn 26">
                  <a:extLst>
                    <a:ext uri="{FF2B5EF4-FFF2-40B4-BE49-F238E27FC236}">
                      <a16:creationId xmlns:a16="http://schemas.microsoft.com/office/drawing/2014/main" id="{67AB20C9-B1F9-EC8B-808E-BF87470483B3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617506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ED653223-7AC2-4C9F-B934-7D03C7BD4456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584362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8266471F-0EC6-1AB1-014F-9A470724C50E}"/>
                    </a:ext>
                  </a:extLst>
                </p:cNvPr>
                <p:cNvCxnSpPr/>
                <p:nvPr userDrawn="1"/>
              </p:nvCxnSpPr>
              <p:spPr>
                <a:xfrm>
                  <a:off x="-2773990" y="551218"/>
                  <a:ext cx="75947" cy="0"/>
                </a:xfrm>
                <a:prstGeom prst="lin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9D9FA1"/>
                  </a:solidFill>
                  <a:prstDash val="solid"/>
                </a:ln>
                <a:effectLst/>
              </p:spPr>
            </p:cxnSp>
          </p:grpSp>
          <p:sp>
            <p:nvSpPr>
              <p:cNvPr id="24" name="Pijl: rechts 23">
                <a:extLst>
                  <a:ext uri="{FF2B5EF4-FFF2-40B4-BE49-F238E27FC236}">
                    <a16:creationId xmlns:a16="http://schemas.microsoft.com/office/drawing/2014/main" id="{232832F5-EBD0-CB62-BB0A-CBA8AFB8E06E}"/>
                  </a:ext>
                </a:extLst>
              </p:cNvPr>
              <p:cNvSpPr/>
              <p:nvPr userDrawn="1"/>
            </p:nvSpPr>
            <p:spPr>
              <a:xfrm flipH="1">
                <a:off x="-2866744" y="549740"/>
                <a:ext cx="70676" cy="67902"/>
              </a:xfrm>
              <a:prstGeom prst="rightArrow">
                <a:avLst>
                  <a:gd name="adj1" fmla="val 25329"/>
                  <a:gd name="adj2" fmla="val 63628"/>
                </a:avLst>
              </a:prstGeom>
              <a:solidFill>
                <a:srgbClr val="4A7D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52" name="Tekstvak 51">
            <a:extLst>
              <a:ext uri="{FF2B5EF4-FFF2-40B4-BE49-F238E27FC236}">
                <a16:creationId xmlns:a16="http://schemas.microsoft.com/office/drawing/2014/main" id="{942B21D1-FB28-45F6-C505-8F60BF07ABDC}"/>
              </a:ext>
            </a:extLst>
          </p:cNvPr>
          <p:cNvSpPr txBox="1"/>
          <p:nvPr userDrawn="1"/>
        </p:nvSpPr>
        <p:spPr>
          <a:xfrm>
            <a:off x="4524770" y="1405342"/>
            <a:ext cx="3142461" cy="23386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Insert / edit an image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If necessary, delete the existing image</a:t>
            </a:r>
            <a:br>
              <a:rPr lang="en-GB" sz="1200" dirty="0"/>
            </a:br>
            <a:r>
              <a:rPr lang="en-GB" sz="1200" dirty="0"/>
              <a:t>by using the ‘</a:t>
            </a:r>
            <a:r>
              <a:rPr lang="en-GB" sz="1200" b="1" dirty="0"/>
              <a:t>Backspace key</a:t>
            </a:r>
            <a:r>
              <a:rPr lang="en-GB" sz="1200" dirty="0"/>
              <a:t>’. </a:t>
            </a:r>
            <a:br>
              <a:rPr lang="en-GB" sz="1200" dirty="0"/>
            </a:br>
            <a:r>
              <a:rPr lang="en-GB" sz="1200" dirty="0"/>
              <a:t>Click on the pictogram to insert a new image. 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Select the image and click on ‘</a:t>
            </a:r>
            <a:r>
              <a:rPr lang="en-GB" sz="1200" b="1" dirty="0"/>
              <a:t>Insert</a:t>
            </a:r>
            <a:r>
              <a:rPr lang="en-GB" sz="1200" dirty="0"/>
              <a:t>’. To scale or drag the image, go to the tab ‘</a:t>
            </a:r>
            <a:r>
              <a:rPr lang="en-GB" sz="1200" b="1" dirty="0"/>
              <a:t>Picture Tools - Format</a:t>
            </a:r>
            <a:r>
              <a:rPr lang="en-GB" sz="1200" dirty="0"/>
              <a:t>’ and click on</a:t>
            </a:r>
            <a:br>
              <a:rPr lang="en-GB" sz="1200" dirty="0"/>
            </a:br>
            <a:r>
              <a:rPr lang="en-GB" sz="1200" dirty="0"/>
              <a:t>the button ‘</a:t>
            </a:r>
            <a:r>
              <a:rPr lang="en-GB" sz="1200" b="1" dirty="0"/>
              <a:t>Crop</a:t>
            </a:r>
            <a:r>
              <a:rPr lang="en-GB" sz="1200" dirty="0"/>
              <a:t>’. Scale the image itself with</a:t>
            </a:r>
            <a:br>
              <a:rPr lang="en-GB" sz="1200" dirty="0"/>
            </a:br>
            <a:r>
              <a:rPr lang="en-GB" sz="1200" dirty="0"/>
              <a:t>the spheres and scale the image frame with the brackets.</a:t>
            </a:r>
            <a:br>
              <a:rPr lang="en-GB" sz="1200" dirty="0"/>
            </a:br>
            <a:r>
              <a:rPr lang="en-GB" sz="1200" dirty="0"/>
              <a:t>Click with the right mouse button on the image and choose ‘</a:t>
            </a:r>
            <a:r>
              <a:rPr lang="en-GB" sz="1200" b="1" dirty="0"/>
              <a:t>Send to back</a:t>
            </a:r>
            <a:r>
              <a:rPr lang="en-GB" sz="1200" dirty="0"/>
              <a:t>’.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B35480EF-0AC9-79E8-E11C-5B38D9B49942}"/>
              </a:ext>
            </a:extLst>
          </p:cNvPr>
          <p:cNvSpPr txBox="1"/>
          <p:nvPr userDrawn="1"/>
        </p:nvSpPr>
        <p:spPr>
          <a:xfrm>
            <a:off x="4524770" y="3883994"/>
            <a:ext cx="3170051" cy="19555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Charts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If necessary, delete the existing chart</a:t>
            </a:r>
            <a:br>
              <a:rPr lang="en-GB" sz="1200" dirty="0"/>
            </a:br>
            <a:r>
              <a:rPr lang="en-GB" sz="1200" dirty="0"/>
              <a:t>by using the ‘</a:t>
            </a:r>
            <a:r>
              <a:rPr lang="en-GB" sz="1200" b="1" dirty="0"/>
              <a:t>Backspace key</a:t>
            </a:r>
            <a:r>
              <a:rPr lang="en-GB" sz="1200" dirty="0"/>
              <a:t>’. Click on</a:t>
            </a:r>
            <a:br>
              <a:rPr lang="en-GB" sz="1200" dirty="0"/>
            </a:br>
            <a:r>
              <a:rPr lang="en-GB" sz="1200" dirty="0"/>
              <a:t>the pictogram to insert a new chart. Select the preferred chart</a:t>
            </a:r>
            <a:br>
              <a:rPr lang="en-GB" sz="1200" dirty="0"/>
            </a:br>
            <a:r>
              <a:rPr lang="en-GB" sz="1200" dirty="0"/>
              <a:t>and click on  ‘</a:t>
            </a:r>
            <a:r>
              <a:rPr lang="en-GB" sz="1200" b="1" dirty="0"/>
              <a:t>Insert</a:t>
            </a:r>
            <a:r>
              <a:rPr lang="en-GB" sz="1200" dirty="0"/>
              <a:t>’.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When you want to change the lay-out of the chart, select the preferred part of the chart and go to the tab ‘</a:t>
            </a:r>
            <a:r>
              <a:rPr lang="en-GB" sz="1200" b="1" dirty="0"/>
              <a:t>Format</a:t>
            </a:r>
            <a:r>
              <a:rPr lang="en-GB" sz="1200" dirty="0"/>
              <a:t>’.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200" dirty="0"/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E94CC5A9-0BC0-8F16-4CAC-450228BFC2B3}"/>
              </a:ext>
            </a:extLst>
          </p:cNvPr>
          <p:cNvSpPr txBox="1"/>
          <p:nvPr userDrawn="1"/>
        </p:nvSpPr>
        <p:spPr>
          <a:xfrm>
            <a:off x="8636511" y="1405342"/>
            <a:ext cx="2740090" cy="5282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To edit chart data</a:t>
            </a:r>
            <a:r>
              <a:rPr lang="en-GB" sz="1200" dirty="0"/>
              <a:t>, click with the right mouse button on the chart</a:t>
            </a:r>
            <a:br>
              <a:rPr lang="en-GB" sz="1200" dirty="0"/>
            </a:br>
            <a:r>
              <a:rPr lang="en-GB" sz="1200" dirty="0"/>
              <a:t>and choose ‘</a:t>
            </a:r>
            <a:r>
              <a:rPr lang="en-GB" sz="1200" b="1" dirty="0"/>
              <a:t>Edit data</a:t>
            </a:r>
            <a:r>
              <a:rPr lang="en-GB" sz="1200" dirty="0"/>
              <a:t>’.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69553521-5437-0636-15FE-B3B4EB7E34D5}"/>
              </a:ext>
            </a:extLst>
          </p:cNvPr>
          <p:cNvSpPr txBox="1"/>
          <p:nvPr userDrawn="1"/>
        </p:nvSpPr>
        <p:spPr>
          <a:xfrm>
            <a:off x="8636510" y="2060420"/>
            <a:ext cx="2647049" cy="26529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b="1" dirty="0">
                <a:solidFill>
                  <a:schemeClr val="accent1"/>
                </a:solidFill>
              </a:rPr>
              <a:t>Insert / edit table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If necessary, delete the existing table</a:t>
            </a:r>
            <a:br>
              <a:rPr lang="en-GB" sz="1200" dirty="0"/>
            </a:br>
            <a:r>
              <a:rPr lang="en-GB" sz="1200" dirty="0"/>
              <a:t>by using the ‘</a:t>
            </a:r>
            <a:r>
              <a:rPr lang="en-GB" sz="1200" b="1" dirty="0"/>
              <a:t>Backspace key</a:t>
            </a:r>
            <a:r>
              <a:rPr lang="en-GB" sz="1200" dirty="0"/>
              <a:t>’. Click on</a:t>
            </a:r>
            <a:br>
              <a:rPr lang="en-GB" sz="1200" dirty="0"/>
            </a:br>
            <a:r>
              <a:rPr lang="en-GB" sz="1200" dirty="0"/>
              <a:t>the pictogram to insert a new table. 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Select the preferred number of rows</a:t>
            </a:r>
            <a:br>
              <a:rPr lang="en-GB" sz="1200" dirty="0"/>
            </a:br>
            <a:r>
              <a:rPr lang="en-GB" sz="1200" dirty="0"/>
              <a:t>and columns and click on ‘</a:t>
            </a:r>
            <a:r>
              <a:rPr lang="en-GB" sz="1200" b="1" dirty="0"/>
              <a:t>OK</a:t>
            </a:r>
            <a:r>
              <a:rPr lang="en-GB" sz="1200" dirty="0"/>
              <a:t>’.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To edit, select the preferred number of rows and/or columns of the table and go to the tab ‘</a:t>
            </a:r>
            <a:r>
              <a:rPr lang="en-GB" sz="1200" b="1" dirty="0"/>
              <a:t>Layout</a:t>
            </a:r>
            <a:r>
              <a:rPr lang="en-GB" sz="1200" dirty="0"/>
              <a:t>’.</a:t>
            </a:r>
          </a:p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dirty="0"/>
              <a:t>At the section ‘</a:t>
            </a:r>
            <a:r>
              <a:rPr lang="en-GB" sz="1200" b="1" dirty="0"/>
              <a:t>Rows and columns</a:t>
            </a:r>
            <a:r>
              <a:rPr lang="en-GB" sz="1200" dirty="0"/>
              <a:t>’ you can delete or add rows and columns. Choose from the variety of options:</a:t>
            </a:r>
          </a:p>
        </p:txBody>
      </p:sp>
      <p:grpSp>
        <p:nvGrpSpPr>
          <p:cNvPr id="56" name="Groep 55">
            <a:extLst>
              <a:ext uri="{FF2B5EF4-FFF2-40B4-BE49-F238E27FC236}">
                <a16:creationId xmlns:a16="http://schemas.microsoft.com/office/drawing/2014/main" id="{69C90939-7884-FAF6-D1AA-896588063133}"/>
              </a:ext>
            </a:extLst>
          </p:cNvPr>
          <p:cNvGrpSpPr/>
          <p:nvPr userDrawn="1"/>
        </p:nvGrpSpPr>
        <p:grpSpPr>
          <a:xfrm>
            <a:off x="8453193" y="4996916"/>
            <a:ext cx="3013682" cy="673634"/>
            <a:chOff x="-3415313" y="4996916"/>
            <a:chExt cx="3013682" cy="673634"/>
          </a:xfrm>
        </p:grpSpPr>
        <p:grpSp>
          <p:nvGrpSpPr>
            <p:cNvPr id="57" name="Groep 56">
              <a:extLst>
                <a:ext uri="{FF2B5EF4-FFF2-40B4-BE49-F238E27FC236}">
                  <a16:creationId xmlns:a16="http://schemas.microsoft.com/office/drawing/2014/main" id="{2C3AAA81-5347-FE29-905D-2E640D361F0C}"/>
                </a:ext>
              </a:extLst>
            </p:cNvPr>
            <p:cNvGrpSpPr/>
            <p:nvPr userDrawn="1"/>
          </p:nvGrpSpPr>
          <p:grpSpPr>
            <a:xfrm>
              <a:off x="-3415313" y="5041534"/>
              <a:ext cx="761481" cy="529523"/>
              <a:chOff x="-3492543" y="5041534"/>
              <a:chExt cx="761481" cy="529523"/>
            </a:xfrm>
          </p:grpSpPr>
          <p:grpSp>
            <p:nvGrpSpPr>
              <p:cNvPr id="167" name="Groep 166">
                <a:extLst>
                  <a:ext uri="{FF2B5EF4-FFF2-40B4-BE49-F238E27FC236}">
                    <a16:creationId xmlns:a16="http://schemas.microsoft.com/office/drawing/2014/main" id="{F38DE36C-3B3F-2431-CA5F-533F3B2A71C3}"/>
                  </a:ext>
                </a:extLst>
              </p:cNvPr>
              <p:cNvGrpSpPr/>
              <p:nvPr userDrawn="1"/>
            </p:nvGrpSpPr>
            <p:grpSpPr>
              <a:xfrm>
                <a:off x="-3307743" y="5041534"/>
                <a:ext cx="485596" cy="437045"/>
                <a:chOff x="-3307743" y="4999319"/>
                <a:chExt cx="644991" cy="580504"/>
              </a:xfrm>
            </p:grpSpPr>
            <p:grpSp>
              <p:nvGrpSpPr>
                <p:cNvPr id="169" name="Groep 168">
                  <a:extLst>
                    <a:ext uri="{FF2B5EF4-FFF2-40B4-BE49-F238E27FC236}">
                      <a16:creationId xmlns:a16="http://schemas.microsoft.com/office/drawing/2014/main" id="{096B315A-6478-A585-4206-B024D10E537F}"/>
                    </a:ext>
                  </a:extLst>
                </p:cNvPr>
                <p:cNvGrpSpPr/>
                <p:nvPr userDrawn="1"/>
              </p:nvGrpSpPr>
              <p:grpSpPr>
                <a:xfrm>
                  <a:off x="-3307743" y="4999319"/>
                  <a:ext cx="516835" cy="439373"/>
                  <a:chOff x="-3307743" y="4999319"/>
                  <a:chExt cx="516835" cy="439373"/>
                </a:xfrm>
              </p:grpSpPr>
              <p:cxnSp>
                <p:nvCxnSpPr>
                  <p:cNvPr id="171" name="Rechte verbindingslijn 170">
                    <a:extLst>
                      <a:ext uri="{FF2B5EF4-FFF2-40B4-BE49-F238E27FC236}">
                        <a16:creationId xmlns:a16="http://schemas.microsoft.com/office/drawing/2014/main" id="{7B041ED1-09D0-0035-D14B-57137970544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141843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Rechte verbindingslijn 171">
                    <a:extLst>
                      <a:ext uri="{FF2B5EF4-FFF2-40B4-BE49-F238E27FC236}">
                        <a16:creationId xmlns:a16="http://schemas.microsoft.com/office/drawing/2014/main" id="{341A5237-EC1F-98D4-1B9F-EEB64B19FBF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290267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Rechte verbindingslijn 172">
                    <a:extLst>
                      <a:ext uri="{FF2B5EF4-FFF2-40B4-BE49-F238E27FC236}">
                        <a16:creationId xmlns:a16="http://schemas.microsoft.com/office/drawing/2014/main" id="{38CBB927-1C98-975E-6399-8936F8AE5C0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2969743" y="4999319"/>
                    <a:ext cx="1394" cy="43937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Rechte verbindingslijn 173">
                    <a:extLst>
                      <a:ext uri="{FF2B5EF4-FFF2-40B4-BE49-F238E27FC236}">
                        <a16:creationId xmlns:a16="http://schemas.microsoft.com/office/drawing/2014/main" id="{CEA89868-DA2F-DA4F-B651-3FD03750563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142021" y="4999319"/>
                    <a:ext cx="1394" cy="43937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5" name="Rechthoek 174">
                    <a:extLst>
                      <a:ext uri="{FF2B5EF4-FFF2-40B4-BE49-F238E27FC236}">
                        <a16:creationId xmlns:a16="http://schemas.microsoft.com/office/drawing/2014/main" id="{DEB15E1A-7D9E-D018-354A-C50CE49EAD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304719" y="4999319"/>
                    <a:ext cx="513811" cy="439373"/>
                  </a:xfrm>
                  <a:prstGeom prst="rect">
                    <a:avLst/>
                  </a:prstGeom>
                  <a:noFill/>
                  <a:ln w="12700">
                    <a:solidFill>
                      <a:srgbClr val="6C6C6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GB" sz="2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70" name="Vrije vorm: vorm 169">
                  <a:extLst>
                    <a:ext uri="{FF2B5EF4-FFF2-40B4-BE49-F238E27FC236}">
                      <a16:creationId xmlns:a16="http://schemas.microsoft.com/office/drawing/2014/main" id="{91E19B82-47E6-2DCE-8E64-3B133B908D85}"/>
                    </a:ext>
                  </a:extLst>
                </p:cNvPr>
                <p:cNvSpPr/>
                <p:nvPr userDrawn="1"/>
              </p:nvSpPr>
              <p:spPr>
                <a:xfrm rot="2700000">
                  <a:off x="-3022752" y="5219823"/>
                  <a:ext cx="360000" cy="360000"/>
                </a:xfrm>
                <a:custGeom>
                  <a:avLst/>
                  <a:gdLst>
                    <a:gd name="connsiteX0" fmla="*/ 7908 w 360000"/>
                    <a:gd name="connsiteY0" fmla="*/ 160908 h 360000"/>
                    <a:gd name="connsiteX1" fmla="*/ 27000 w 360000"/>
                    <a:gd name="connsiteY1" fmla="*/ 153000 h 360000"/>
                    <a:gd name="connsiteX2" fmla="*/ 153000 w 360000"/>
                    <a:gd name="connsiteY2" fmla="*/ 153000 h 360000"/>
                    <a:gd name="connsiteX3" fmla="*/ 153000 w 360000"/>
                    <a:gd name="connsiteY3" fmla="*/ 27000 h 360000"/>
                    <a:gd name="connsiteX4" fmla="*/ 180000 w 360000"/>
                    <a:gd name="connsiteY4" fmla="*/ 0 h 360000"/>
                    <a:gd name="connsiteX5" fmla="*/ 207000 w 360000"/>
                    <a:gd name="connsiteY5" fmla="*/ 27000 h 360000"/>
                    <a:gd name="connsiteX6" fmla="*/ 207000 w 360000"/>
                    <a:gd name="connsiteY6" fmla="*/ 153000 h 360000"/>
                    <a:gd name="connsiteX7" fmla="*/ 333000 w 360000"/>
                    <a:gd name="connsiteY7" fmla="*/ 153000 h 360000"/>
                    <a:gd name="connsiteX8" fmla="*/ 360000 w 360000"/>
                    <a:gd name="connsiteY8" fmla="*/ 180000 h 360000"/>
                    <a:gd name="connsiteX9" fmla="*/ 333000 w 360000"/>
                    <a:gd name="connsiteY9" fmla="*/ 207000 h 360000"/>
                    <a:gd name="connsiteX10" fmla="*/ 207000 w 360000"/>
                    <a:gd name="connsiteY10" fmla="*/ 207000 h 360000"/>
                    <a:gd name="connsiteX11" fmla="*/ 207000 w 360000"/>
                    <a:gd name="connsiteY11" fmla="*/ 333000 h 360000"/>
                    <a:gd name="connsiteX12" fmla="*/ 180000 w 360000"/>
                    <a:gd name="connsiteY12" fmla="*/ 360000 h 360000"/>
                    <a:gd name="connsiteX13" fmla="*/ 153000 w 360000"/>
                    <a:gd name="connsiteY13" fmla="*/ 333000 h 360000"/>
                    <a:gd name="connsiteX14" fmla="*/ 153000 w 360000"/>
                    <a:gd name="connsiteY14" fmla="*/ 207000 h 360000"/>
                    <a:gd name="connsiteX15" fmla="*/ 27000 w 360000"/>
                    <a:gd name="connsiteY15" fmla="*/ 207000 h 360000"/>
                    <a:gd name="connsiteX16" fmla="*/ 0 w 360000"/>
                    <a:gd name="connsiteY16" fmla="*/ 180000 h 360000"/>
                    <a:gd name="connsiteX17" fmla="*/ 7908 w 360000"/>
                    <a:gd name="connsiteY17" fmla="*/ 160908 h 36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60000" h="360000">
                      <a:moveTo>
                        <a:pt x="7908" y="160908"/>
                      </a:moveTo>
                      <a:cubicBezTo>
                        <a:pt x="12794" y="156022"/>
                        <a:pt x="19544" y="153000"/>
                        <a:pt x="27000" y="153000"/>
                      </a:cubicBezTo>
                      <a:lnTo>
                        <a:pt x="153000" y="153000"/>
                      </a:lnTo>
                      <a:lnTo>
                        <a:pt x="153000" y="27000"/>
                      </a:lnTo>
                      <a:cubicBezTo>
                        <a:pt x="153000" y="12088"/>
                        <a:pt x="165088" y="0"/>
                        <a:pt x="180000" y="0"/>
                      </a:cubicBezTo>
                      <a:cubicBezTo>
                        <a:pt x="194912" y="0"/>
                        <a:pt x="207000" y="12088"/>
                        <a:pt x="207000" y="27000"/>
                      </a:cubicBezTo>
                      <a:lnTo>
                        <a:pt x="207000" y="153000"/>
                      </a:lnTo>
                      <a:lnTo>
                        <a:pt x="333000" y="153000"/>
                      </a:lnTo>
                      <a:cubicBezTo>
                        <a:pt x="347912" y="153000"/>
                        <a:pt x="360000" y="165088"/>
                        <a:pt x="360000" y="180000"/>
                      </a:cubicBezTo>
                      <a:cubicBezTo>
                        <a:pt x="360000" y="194912"/>
                        <a:pt x="347912" y="207000"/>
                        <a:pt x="333000" y="207000"/>
                      </a:cubicBezTo>
                      <a:lnTo>
                        <a:pt x="207000" y="207000"/>
                      </a:lnTo>
                      <a:lnTo>
                        <a:pt x="207000" y="333000"/>
                      </a:lnTo>
                      <a:cubicBezTo>
                        <a:pt x="207000" y="347912"/>
                        <a:pt x="194912" y="360000"/>
                        <a:pt x="180000" y="360000"/>
                      </a:cubicBezTo>
                      <a:cubicBezTo>
                        <a:pt x="165088" y="360000"/>
                        <a:pt x="153000" y="347912"/>
                        <a:pt x="153000" y="333000"/>
                      </a:cubicBezTo>
                      <a:lnTo>
                        <a:pt x="153000" y="207000"/>
                      </a:lnTo>
                      <a:lnTo>
                        <a:pt x="27000" y="207000"/>
                      </a:lnTo>
                      <a:cubicBezTo>
                        <a:pt x="12088" y="207000"/>
                        <a:pt x="0" y="194912"/>
                        <a:pt x="0" y="180000"/>
                      </a:cubicBezTo>
                      <a:cubicBezTo>
                        <a:pt x="0" y="172544"/>
                        <a:pt x="3022" y="165794"/>
                        <a:pt x="7908" y="160908"/>
                      </a:cubicBezTo>
                      <a:close/>
                    </a:path>
                  </a:pathLst>
                </a:custGeom>
                <a:solidFill>
                  <a:srgbClr val="F0615F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dirty="0"/>
                </a:p>
              </p:txBody>
            </p:sp>
          </p:grpSp>
          <p:sp>
            <p:nvSpPr>
              <p:cNvPr id="168" name="Tekstvak 167">
                <a:extLst>
                  <a:ext uri="{FF2B5EF4-FFF2-40B4-BE49-F238E27FC236}">
                    <a16:creationId xmlns:a16="http://schemas.microsoft.com/office/drawing/2014/main" id="{A5E9D975-081C-2108-1608-500E5E2F45D3}"/>
                  </a:ext>
                </a:extLst>
              </p:cNvPr>
              <p:cNvSpPr txBox="1"/>
              <p:nvPr userDrawn="1"/>
            </p:nvSpPr>
            <p:spPr>
              <a:xfrm>
                <a:off x="-3492543" y="5440654"/>
                <a:ext cx="761481" cy="13040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algn="ctr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Delete</a:t>
                </a:r>
              </a:p>
            </p:txBody>
          </p:sp>
        </p:grpSp>
        <p:grpSp>
          <p:nvGrpSpPr>
            <p:cNvPr id="58" name="Groep 57">
              <a:extLst>
                <a:ext uri="{FF2B5EF4-FFF2-40B4-BE49-F238E27FC236}">
                  <a16:creationId xmlns:a16="http://schemas.microsoft.com/office/drawing/2014/main" id="{D69922BA-1F12-4F83-3ADF-1E6282DA27B9}"/>
                </a:ext>
              </a:extLst>
            </p:cNvPr>
            <p:cNvGrpSpPr/>
            <p:nvPr userDrawn="1"/>
          </p:nvGrpSpPr>
          <p:grpSpPr>
            <a:xfrm>
              <a:off x="-2582156" y="4996916"/>
              <a:ext cx="572112" cy="673634"/>
              <a:chOff x="-2709168" y="4996916"/>
              <a:chExt cx="572112" cy="673634"/>
            </a:xfrm>
          </p:grpSpPr>
          <p:grpSp>
            <p:nvGrpSpPr>
              <p:cNvPr id="157" name="Groep 156">
                <a:extLst>
                  <a:ext uri="{FF2B5EF4-FFF2-40B4-BE49-F238E27FC236}">
                    <a16:creationId xmlns:a16="http://schemas.microsoft.com/office/drawing/2014/main" id="{E5341CC1-C9AA-93EA-2E46-BA7A6A5B2726}"/>
                  </a:ext>
                </a:extLst>
              </p:cNvPr>
              <p:cNvGrpSpPr/>
              <p:nvPr userDrawn="1"/>
            </p:nvGrpSpPr>
            <p:grpSpPr>
              <a:xfrm>
                <a:off x="-2609993" y="4996916"/>
                <a:ext cx="389111" cy="375410"/>
                <a:chOff x="-2542178" y="4940055"/>
                <a:chExt cx="516835" cy="498637"/>
              </a:xfrm>
            </p:grpSpPr>
            <p:sp>
              <p:nvSpPr>
                <p:cNvPr id="159" name="Rechthoek 158">
                  <a:extLst>
                    <a:ext uri="{FF2B5EF4-FFF2-40B4-BE49-F238E27FC236}">
                      <a16:creationId xmlns:a16="http://schemas.microsoft.com/office/drawing/2014/main" id="{83E8D790-B508-53FE-6A4D-B8EF2F714117}"/>
                    </a:ext>
                  </a:extLst>
                </p:cNvPr>
                <p:cNvSpPr/>
                <p:nvPr userDrawn="1"/>
              </p:nvSpPr>
              <p:spPr>
                <a:xfrm>
                  <a:off x="-2538526" y="5145278"/>
                  <a:ext cx="510738" cy="150388"/>
                </a:xfrm>
                <a:prstGeom prst="rect">
                  <a:avLst/>
                </a:prstGeom>
                <a:solidFill>
                  <a:srgbClr val="C3D6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1600" cap="all" baseline="0" dirty="0">
                    <a:latin typeface="+mj-lt"/>
                  </a:endParaRPr>
                </a:p>
              </p:txBody>
            </p:sp>
            <p:grpSp>
              <p:nvGrpSpPr>
                <p:cNvPr id="160" name="Groep 159">
                  <a:extLst>
                    <a:ext uri="{FF2B5EF4-FFF2-40B4-BE49-F238E27FC236}">
                      <a16:creationId xmlns:a16="http://schemas.microsoft.com/office/drawing/2014/main" id="{5BDDF1FC-F66D-4287-4D63-18A5C9B16A4A}"/>
                    </a:ext>
                  </a:extLst>
                </p:cNvPr>
                <p:cNvGrpSpPr/>
                <p:nvPr userDrawn="1"/>
              </p:nvGrpSpPr>
              <p:grpSpPr>
                <a:xfrm>
                  <a:off x="-2542178" y="4999319"/>
                  <a:ext cx="516835" cy="439373"/>
                  <a:chOff x="-3307743" y="4999319"/>
                  <a:chExt cx="516835" cy="439373"/>
                </a:xfrm>
              </p:grpSpPr>
              <p:cxnSp>
                <p:nvCxnSpPr>
                  <p:cNvPr id="162" name="Rechte verbindingslijn 161">
                    <a:extLst>
                      <a:ext uri="{FF2B5EF4-FFF2-40B4-BE49-F238E27FC236}">
                        <a16:creationId xmlns:a16="http://schemas.microsoft.com/office/drawing/2014/main" id="{48E1306A-F7C8-B970-3FDD-83179F783F2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141843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Rechte verbindingslijn 162">
                    <a:extLst>
                      <a:ext uri="{FF2B5EF4-FFF2-40B4-BE49-F238E27FC236}">
                        <a16:creationId xmlns:a16="http://schemas.microsoft.com/office/drawing/2014/main" id="{BA90FAC9-F226-B190-633D-CC5417250DBA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290267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Rechte verbindingslijn 163">
                    <a:extLst>
                      <a:ext uri="{FF2B5EF4-FFF2-40B4-BE49-F238E27FC236}">
                        <a16:creationId xmlns:a16="http://schemas.microsoft.com/office/drawing/2014/main" id="{EA01A823-3F22-367C-726D-13BC8AFF5D6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2969743" y="5295569"/>
                    <a:ext cx="0" cy="14312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Rechte verbindingslijn 164">
                    <a:extLst>
                      <a:ext uri="{FF2B5EF4-FFF2-40B4-BE49-F238E27FC236}">
                        <a16:creationId xmlns:a16="http://schemas.microsoft.com/office/drawing/2014/main" id="{896016D0-B3A8-E434-6314-C35409228EA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142021" y="5295569"/>
                    <a:ext cx="0" cy="14312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6" name="Rechthoek 165">
                    <a:extLst>
                      <a:ext uri="{FF2B5EF4-FFF2-40B4-BE49-F238E27FC236}">
                        <a16:creationId xmlns:a16="http://schemas.microsoft.com/office/drawing/2014/main" id="{4297EFE0-C086-B558-6A8D-4ADBB44F24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304719" y="4999319"/>
                    <a:ext cx="513811" cy="439373"/>
                  </a:xfrm>
                  <a:prstGeom prst="rect">
                    <a:avLst/>
                  </a:prstGeom>
                  <a:noFill/>
                  <a:ln w="12700">
                    <a:solidFill>
                      <a:srgbClr val="6C6C6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GB" sz="2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1" name="Pijl: rechts 160">
                  <a:extLst>
                    <a:ext uri="{FF2B5EF4-FFF2-40B4-BE49-F238E27FC236}">
                      <a16:creationId xmlns:a16="http://schemas.microsoft.com/office/drawing/2014/main" id="{C3BC162B-728A-71BF-04E4-391E25AC4E87}"/>
                    </a:ext>
                  </a:extLst>
                </p:cNvPr>
                <p:cNvSpPr/>
                <p:nvPr userDrawn="1"/>
              </p:nvSpPr>
              <p:spPr>
                <a:xfrm rot="16200000">
                  <a:off x="-2415001" y="4945522"/>
                  <a:ext cx="278551" cy="267618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8" name="Tekstvak 157">
                <a:extLst>
                  <a:ext uri="{FF2B5EF4-FFF2-40B4-BE49-F238E27FC236}">
                    <a16:creationId xmlns:a16="http://schemas.microsoft.com/office/drawing/2014/main" id="{B6F9D589-690F-8E4F-3FED-5FB1BD5A706C}"/>
                  </a:ext>
                </a:extLst>
              </p:cNvPr>
              <p:cNvSpPr txBox="1"/>
              <p:nvPr userDrawn="1"/>
            </p:nvSpPr>
            <p:spPr>
              <a:xfrm>
                <a:off x="-2709168" y="5460793"/>
                <a:ext cx="572112" cy="209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algn="ctr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Insert Above</a:t>
                </a:r>
              </a:p>
            </p:txBody>
          </p:sp>
        </p:grpSp>
        <p:grpSp>
          <p:nvGrpSpPr>
            <p:cNvPr id="59" name="Groep 58">
              <a:extLst>
                <a:ext uri="{FF2B5EF4-FFF2-40B4-BE49-F238E27FC236}">
                  <a16:creationId xmlns:a16="http://schemas.microsoft.com/office/drawing/2014/main" id="{21FB9B28-3525-0FB2-8947-6AD6FBF6B559}"/>
                </a:ext>
              </a:extLst>
            </p:cNvPr>
            <p:cNvGrpSpPr/>
            <p:nvPr userDrawn="1"/>
          </p:nvGrpSpPr>
          <p:grpSpPr>
            <a:xfrm>
              <a:off x="-2036147" y="5039725"/>
              <a:ext cx="572112" cy="630825"/>
              <a:chOff x="-2099568" y="5039725"/>
              <a:chExt cx="572112" cy="630825"/>
            </a:xfrm>
          </p:grpSpPr>
          <p:grpSp>
            <p:nvGrpSpPr>
              <p:cNvPr id="147" name="Groep 146">
                <a:extLst>
                  <a:ext uri="{FF2B5EF4-FFF2-40B4-BE49-F238E27FC236}">
                    <a16:creationId xmlns:a16="http://schemas.microsoft.com/office/drawing/2014/main" id="{563586E6-3C12-69A9-5B89-30C61930C77E}"/>
                  </a:ext>
                </a:extLst>
              </p:cNvPr>
              <p:cNvGrpSpPr/>
              <p:nvPr userDrawn="1"/>
            </p:nvGrpSpPr>
            <p:grpSpPr>
              <a:xfrm rot="10800000">
                <a:off x="-2004261" y="5039725"/>
                <a:ext cx="389111" cy="375410"/>
                <a:chOff x="-2542178" y="4940055"/>
                <a:chExt cx="516835" cy="498637"/>
              </a:xfrm>
            </p:grpSpPr>
            <p:sp>
              <p:nvSpPr>
                <p:cNvPr id="149" name="Rechthoek 148">
                  <a:extLst>
                    <a:ext uri="{FF2B5EF4-FFF2-40B4-BE49-F238E27FC236}">
                      <a16:creationId xmlns:a16="http://schemas.microsoft.com/office/drawing/2014/main" id="{F45CF6A0-5230-85A6-3D1C-0833B8D0E216}"/>
                    </a:ext>
                  </a:extLst>
                </p:cNvPr>
                <p:cNvSpPr/>
                <p:nvPr userDrawn="1"/>
              </p:nvSpPr>
              <p:spPr>
                <a:xfrm>
                  <a:off x="-2538526" y="5145278"/>
                  <a:ext cx="510738" cy="135578"/>
                </a:xfrm>
                <a:prstGeom prst="rect">
                  <a:avLst/>
                </a:prstGeom>
                <a:solidFill>
                  <a:srgbClr val="C3D6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1600" cap="all" baseline="0" dirty="0">
                    <a:latin typeface="+mj-lt"/>
                  </a:endParaRPr>
                </a:p>
              </p:txBody>
            </p:sp>
            <p:grpSp>
              <p:nvGrpSpPr>
                <p:cNvPr id="150" name="Groep 149">
                  <a:extLst>
                    <a:ext uri="{FF2B5EF4-FFF2-40B4-BE49-F238E27FC236}">
                      <a16:creationId xmlns:a16="http://schemas.microsoft.com/office/drawing/2014/main" id="{03C4BF03-8763-A4A8-8EF7-0E15C655588C}"/>
                    </a:ext>
                  </a:extLst>
                </p:cNvPr>
                <p:cNvGrpSpPr/>
                <p:nvPr userDrawn="1"/>
              </p:nvGrpSpPr>
              <p:grpSpPr>
                <a:xfrm>
                  <a:off x="-2542178" y="4999319"/>
                  <a:ext cx="516835" cy="439373"/>
                  <a:chOff x="-3307743" y="4999319"/>
                  <a:chExt cx="516835" cy="439373"/>
                </a:xfrm>
              </p:grpSpPr>
              <p:cxnSp>
                <p:nvCxnSpPr>
                  <p:cNvPr id="152" name="Rechte verbindingslijn 151">
                    <a:extLst>
                      <a:ext uri="{FF2B5EF4-FFF2-40B4-BE49-F238E27FC236}">
                        <a16:creationId xmlns:a16="http://schemas.microsoft.com/office/drawing/2014/main" id="{03A7258E-61B3-4B17-2645-165B61EDB33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141843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Rechte verbindingslijn 152">
                    <a:extLst>
                      <a:ext uri="{FF2B5EF4-FFF2-40B4-BE49-F238E27FC236}">
                        <a16:creationId xmlns:a16="http://schemas.microsoft.com/office/drawing/2014/main" id="{BE7BFAA0-7377-9E57-8AAC-265C4E16FE8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307743" y="5290267"/>
                    <a:ext cx="51683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Rechte verbindingslijn 153">
                    <a:extLst>
                      <a:ext uri="{FF2B5EF4-FFF2-40B4-BE49-F238E27FC236}">
                        <a16:creationId xmlns:a16="http://schemas.microsoft.com/office/drawing/2014/main" id="{ED6D1F70-A454-3E44-894A-AB82C1F8CEA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2969743" y="5295569"/>
                    <a:ext cx="0" cy="14312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Rechte verbindingslijn 154">
                    <a:extLst>
                      <a:ext uri="{FF2B5EF4-FFF2-40B4-BE49-F238E27FC236}">
                        <a16:creationId xmlns:a16="http://schemas.microsoft.com/office/drawing/2014/main" id="{B55C00E0-175B-44CF-AFC4-BB0E636529F5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-3142021" y="5295569"/>
                    <a:ext cx="0" cy="143123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6" name="Rechthoek 155">
                    <a:extLst>
                      <a:ext uri="{FF2B5EF4-FFF2-40B4-BE49-F238E27FC236}">
                        <a16:creationId xmlns:a16="http://schemas.microsoft.com/office/drawing/2014/main" id="{86EFD789-0714-78AF-B200-647E20E6AA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304719" y="4999319"/>
                    <a:ext cx="513811" cy="439373"/>
                  </a:xfrm>
                  <a:prstGeom prst="rect">
                    <a:avLst/>
                  </a:prstGeom>
                  <a:noFill/>
                  <a:ln w="12700">
                    <a:solidFill>
                      <a:srgbClr val="6C6C6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GB" sz="2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51" name="Pijl: rechts 150">
                  <a:extLst>
                    <a:ext uri="{FF2B5EF4-FFF2-40B4-BE49-F238E27FC236}">
                      <a16:creationId xmlns:a16="http://schemas.microsoft.com/office/drawing/2014/main" id="{D0A1FF93-E2C0-42B4-33B1-B184E6DD30A8}"/>
                    </a:ext>
                  </a:extLst>
                </p:cNvPr>
                <p:cNvSpPr/>
                <p:nvPr userDrawn="1"/>
              </p:nvSpPr>
              <p:spPr>
                <a:xfrm rot="16200000">
                  <a:off x="-2415001" y="4945522"/>
                  <a:ext cx="278551" cy="267618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8" name="Tekstvak 147">
                <a:extLst>
                  <a:ext uri="{FF2B5EF4-FFF2-40B4-BE49-F238E27FC236}">
                    <a16:creationId xmlns:a16="http://schemas.microsoft.com/office/drawing/2014/main" id="{9BEAF6A4-1DD8-577B-7995-C7C7AEC01720}"/>
                  </a:ext>
                </a:extLst>
              </p:cNvPr>
              <p:cNvSpPr txBox="1"/>
              <p:nvPr userDrawn="1"/>
            </p:nvSpPr>
            <p:spPr>
              <a:xfrm>
                <a:off x="-2099568" y="5460793"/>
                <a:ext cx="572112" cy="209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algn="ctr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Insert Below</a:t>
                </a:r>
              </a:p>
            </p:txBody>
          </p:sp>
        </p:grpSp>
        <p:grpSp>
          <p:nvGrpSpPr>
            <p:cNvPr id="60" name="Groep 59">
              <a:extLst>
                <a:ext uri="{FF2B5EF4-FFF2-40B4-BE49-F238E27FC236}">
                  <a16:creationId xmlns:a16="http://schemas.microsoft.com/office/drawing/2014/main" id="{05C1E4EE-002A-2FD0-27D5-6F85B5879B13}"/>
                </a:ext>
              </a:extLst>
            </p:cNvPr>
            <p:cNvGrpSpPr/>
            <p:nvPr userDrawn="1"/>
          </p:nvGrpSpPr>
          <p:grpSpPr>
            <a:xfrm>
              <a:off x="-1497156" y="5039725"/>
              <a:ext cx="572112" cy="630825"/>
              <a:chOff x="-1501387" y="5039725"/>
              <a:chExt cx="572112" cy="630825"/>
            </a:xfrm>
          </p:grpSpPr>
          <p:grpSp>
            <p:nvGrpSpPr>
              <p:cNvPr id="137" name="Groep 136">
                <a:extLst>
                  <a:ext uri="{FF2B5EF4-FFF2-40B4-BE49-F238E27FC236}">
                    <a16:creationId xmlns:a16="http://schemas.microsoft.com/office/drawing/2014/main" id="{66F87FDD-C687-9655-2325-63E5662E7AE7}"/>
                  </a:ext>
                </a:extLst>
              </p:cNvPr>
              <p:cNvGrpSpPr/>
              <p:nvPr userDrawn="1"/>
            </p:nvGrpSpPr>
            <p:grpSpPr>
              <a:xfrm rot="10800000">
                <a:off x="-1453772" y="5039725"/>
                <a:ext cx="426738" cy="332849"/>
                <a:chOff x="-2542179" y="4996586"/>
                <a:chExt cx="566814" cy="442106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E472691F-C948-C6A0-56B3-4E2C48681C45}"/>
                    </a:ext>
                  </a:extLst>
                </p:cNvPr>
                <p:cNvSpPr/>
                <p:nvPr userDrawn="1"/>
              </p:nvSpPr>
              <p:spPr>
                <a:xfrm>
                  <a:off x="-2375154" y="4996588"/>
                  <a:ext cx="165824" cy="435881"/>
                </a:xfrm>
                <a:prstGeom prst="rect">
                  <a:avLst/>
                </a:prstGeom>
                <a:solidFill>
                  <a:srgbClr val="C3D6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1600" cap="all" baseline="0" dirty="0">
                    <a:latin typeface="+mj-lt"/>
                  </a:endParaRPr>
                </a:p>
              </p:txBody>
            </p:sp>
            <p:grpSp>
              <p:nvGrpSpPr>
                <p:cNvPr id="140" name="Groep 139">
                  <a:extLst>
                    <a:ext uri="{FF2B5EF4-FFF2-40B4-BE49-F238E27FC236}">
                      <a16:creationId xmlns:a16="http://schemas.microsoft.com/office/drawing/2014/main" id="{C94921D4-3C33-A4E6-7013-48E2E8E896AE}"/>
                    </a:ext>
                  </a:extLst>
                </p:cNvPr>
                <p:cNvGrpSpPr/>
                <p:nvPr userDrawn="1"/>
              </p:nvGrpSpPr>
              <p:grpSpPr>
                <a:xfrm>
                  <a:off x="-2542179" y="4996586"/>
                  <a:ext cx="516836" cy="442106"/>
                  <a:chOff x="-3307744" y="4996586"/>
                  <a:chExt cx="516836" cy="442106"/>
                </a:xfrm>
              </p:grpSpPr>
              <p:cxnSp>
                <p:nvCxnSpPr>
                  <p:cNvPr id="142" name="Rechte verbindingslijn 141">
                    <a:extLst>
                      <a:ext uri="{FF2B5EF4-FFF2-40B4-BE49-F238E27FC236}">
                        <a16:creationId xmlns:a16="http://schemas.microsoft.com/office/drawing/2014/main" id="{848426C1-6BBC-E5B9-15B4-2FE8AE60E8B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H="1">
                    <a:off x="-3307744" y="5141843"/>
                    <a:ext cx="162288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Rechte verbindingslijn 142">
                    <a:extLst>
                      <a:ext uri="{FF2B5EF4-FFF2-40B4-BE49-F238E27FC236}">
                        <a16:creationId xmlns:a16="http://schemas.microsoft.com/office/drawing/2014/main" id="{5CC19F89-3934-7D25-E0E4-41E1AB0F114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H="1">
                    <a:off x="-3307744" y="5290267"/>
                    <a:ext cx="16702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Rechte verbindingslijn 143">
                    <a:extLst>
                      <a:ext uri="{FF2B5EF4-FFF2-40B4-BE49-F238E27FC236}">
                        <a16:creationId xmlns:a16="http://schemas.microsoft.com/office/drawing/2014/main" id="{3B1E3273-EC7A-0D80-E334-0A2A393CC16A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-2969743" y="5001324"/>
                    <a:ext cx="0" cy="437367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" name="Rechte verbindingslijn 144">
                    <a:extLst>
                      <a:ext uri="{FF2B5EF4-FFF2-40B4-BE49-F238E27FC236}">
                        <a16:creationId xmlns:a16="http://schemas.microsoft.com/office/drawing/2014/main" id="{47F04FA1-B5A7-19B6-018F-EBD9C0BC068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-3142021" y="4996586"/>
                    <a:ext cx="0" cy="442105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6" name="Rechthoek 145">
                    <a:extLst>
                      <a:ext uri="{FF2B5EF4-FFF2-40B4-BE49-F238E27FC236}">
                        <a16:creationId xmlns:a16="http://schemas.microsoft.com/office/drawing/2014/main" id="{A8257DF3-E15A-E5A7-339C-FFE9FC27DD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304719" y="4999319"/>
                    <a:ext cx="513811" cy="439373"/>
                  </a:xfrm>
                  <a:prstGeom prst="rect">
                    <a:avLst/>
                  </a:prstGeom>
                  <a:noFill/>
                  <a:ln w="12700">
                    <a:solidFill>
                      <a:srgbClr val="6C6C6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GB" sz="2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1" name="Pijl: rechts 140">
                  <a:extLst>
                    <a:ext uri="{FF2B5EF4-FFF2-40B4-BE49-F238E27FC236}">
                      <a16:creationId xmlns:a16="http://schemas.microsoft.com/office/drawing/2014/main" id="{09A3A0CF-8D84-FCFE-157B-4964FDB6FF26}"/>
                    </a:ext>
                  </a:extLst>
                </p:cNvPr>
                <p:cNvSpPr/>
                <p:nvPr userDrawn="1"/>
              </p:nvSpPr>
              <p:spPr>
                <a:xfrm>
                  <a:off x="-2253916" y="5077408"/>
                  <a:ext cx="278551" cy="267618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8" name="Tekstvak 137">
                <a:extLst>
                  <a:ext uri="{FF2B5EF4-FFF2-40B4-BE49-F238E27FC236}">
                    <a16:creationId xmlns:a16="http://schemas.microsoft.com/office/drawing/2014/main" id="{E66E2574-B09E-33E3-0389-B3A378133B2E}"/>
                  </a:ext>
                </a:extLst>
              </p:cNvPr>
              <p:cNvSpPr txBox="1"/>
              <p:nvPr userDrawn="1"/>
            </p:nvSpPr>
            <p:spPr>
              <a:xfrm>
                <a:off x="-1501387" y="5460793"/>
                <a:ext cx="572112" cy="209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algn="ctr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Insert</a:t>
                </a:r>
                <a:b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Left</a:t>
                </a:r>
              </a:p>
            </p:txBody>
          </p:sp>
        </p:grpSp>
        <p:grpSp>
          <p:nvGrpSpPr>
            <p:cNvPr id="61" name="Groep 60">
              <a:extLst>
                <a:ext uri="{FF2B5EF4-FFF2-40B4-BE49-F238E27FC236}">
                  <a16:creationId xmlns:a16="http://schemas.microsoft.com/office/drawing/2014/main" id="{D88D62D3-F6A1-F2C1-1E6B-384A939E7950}"/>
                </a:ext>
              </a:extLst>
            </p:cNvPr>
            <p:cNvGrpSpPr/>
            <p:nvPr userDrawn="1"/>
          </p:nvGrpSpPr>
          <p:grpSpPr>
            <a:xfrm>
              <a:off x="-973743" y="5039725"/>
              <a:ext cx="572112" cy="630825"/>
              <a:chOff x="-961551" y="5039725"/>
              <a:chExt cx="572112" cy="630825"/>
            </a:xfrm>
          </p:grpSpPr>
          <p:grpSp>
            <p:nvGrpSpPr>
              <p:cNvPr id="62" name="Groep 61">
                <a:extLst>
                  <a:ext uri="{FF2B5EF4-FFF2-40B4-BE49-F238E27FC236}">
                    <a16:creationId xmlns:a16="http://schemas.microsoft.com/office/drawing/2014/main" id="{AFA55433-865D-ABAD-59CF-15EA466193FB}"/>
                  </a:ext>
                </a:extLst>
              </p:cNvPr>
              <p:cNvGrpSpPr/>
              <p:nvPr userDrawn="1"/>
            </p:nvGrpSpPr>
            <p:grpSpPr>
              <a:xfrm rot="10800000" flipH="1">
                <a:off x="-868825" y="5039725"/>
                <a:ext cx="426738" cy="332849"/>
                <a:chOff x="-2542179" y="4996586"/>
                <a:chExt cx="566814" cy="442106"/>
              </a:xfrm>
            </p:grpSpPr>
            <p:sp>
              <p:nvSpPr>
                <p:cNvPr id="128" name="Rechthoek 127">
                  <a:extLst>
                    <a:ext uri="{FF2B5EF4-FFF2-40B4-BE49-F238E27FC236}">
                      <a16:creationId xmlns:a16="http://schemas.microsoft.com/office/drawing/2014/main" id="{6FCC3DF9-7009-F78B-DC42-F1186B240BDC}"/>
                    </a:ext>
                  </a:extLst>
                </p:cNvPr>
                <p:cNvSpPr/>
                <p:nvPr userDrawn="1"/>
              </p:nvSpPr>
              <p:spPr>
                <a:xfrm>
                  <a:off x="-2375154" y="4996588"/>
                  <a:ext cx="165824" cy="435881"/>
                </a:xfrm>
                <a:prstGeom prst="rect">
                  <a:avLst/>
                </a:prstGeom>
                <a:solidFill>
                  <a:srgbClr val="C3D6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1600" cap="all" baseline="0" dirty="0">
                    <a:latin typeface="+mj-lt"/>
                  </a:endParaRPr>
                </a:p>
              </p:txBody>
            </p:sp>
            <p:grpSp>
              <p:nvGrpSpPr>
                <p:cNvPr id="129" name="Groep 128">
                  <a:extLst>
                    <a:ext uri="{FF2B5EF4-FFF2-40B4-BE49-F238E27FC236}">
                      <a16:creationId xmlns:a16="http://schemas.microsoft.com/office/drawing/2014/main" id="{A5752DBE-EDF9-203C-9155-3E3C3AF7C22E}"/>
                    </a:ext>
                  </a:extLst>
                </p:cNvPr>
                <p:cNvGrpSpPr/>
                <p:nvPr userDrawn="1"/>
              </p:nvGrpSpPr>
              <p:grpSpPr>
                <a:xfrm>
                  <a:off x="-2542179" y="4996586"/>
                  <a:ext cx="516836" cy="442106"/>
                  <a:chOff x="-3307744" y="4996586"/>
                  <a:chExt cx="516836" cy="442106"/>
                </a:xfrm>
              </p:grpSpPr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BAF1B971-F63F-59CD-D192-8E2AEFB12D7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H="1">
                    <a:off x="-3307744" y="5141843"/>
                    <a:ext cx="162288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3C815745-3D7C-145E-0AF0-0C7E9CAE4CE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H="1">
                    <a:off x="-3307744" y="5290267"/>
                    <a:ext cx="167025" cy="0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3B7D8012-5AE3-BD44-2111-132F086C419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-2969743" y="5001324"/>
                    <a:ext cx="0" cy="437367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Rechte verbindingslijn 134">
                    <a:extLst>
                      <a:ext uri="{FF2B5EF4-FFF2-40B4-BE49-F238E27FC236}">
                        <a16:creationId xmlns:a16="http://schemas.microsoft.com/office/drawing/2014/main" id="{87D738E5-D418-2D47-8C2B-BE3DA99A74C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-3142021" y="4996586"/>
                    <a:ext cx="0" cy="442105"/>
                  </a:xfrm>
                  <a:prstGeom prst="line">
                    <a:avLst/>
                  </a:prstGeom>
                  <a:ln>
                    <a:solidFill>
                      <a:srgbClr val="817F7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6" name="Rechthoek 135">
                    <a:extLst>
                      <a:ext uri="{FF2B5EF4-FFF2-40B4-BE49-F238E27FC236}">
                        <a16:creationId xmlns:a16="http://schemas.microsoft.com/office/drawing/2014/main" id="{14FB0E6B-0F71-5335-4DA7-B521E125A1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304719" y="4999319"/>
                    <a:ext cx="513811" cy="439373"/>
                  </a:xfrm>
                  <a:prstGeom prst="rect">
                    <a:avLst/>
                  </a:prstGeom>
                  <a:noFill/>
                  <a:ln w="12700">
                    <a:solidFill>
                      <a:srgbClr val="6C6C6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/>
                    <a:endParaRPr lang="en-GB" sz="2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31" name="Pijl: rechts 130">
                  <a:extLst>
                    <a:ext uri="{FF2B5EF4-FFF2-40B4-BE49-F238E27FC236}">
                      <a16:creationId xmlns:a16="http://schemas.microsoft.com/office/drawing/2014/main" id="{E491A3B0-BFDA-5BC4-27DE-B3530D11EB71}"/>
                    </a:ext>
                  </a:extLst>
                </p:cNvPr>
                <p:cNvSpPr/>
                <p:nvPr userDrawn="1"/>
              </p:nvSpPr>
              <p:spPr>
                <a:xfrm>
                  <a:off x="-2253916" y="5077408"/>
                  <a:ext cx="278551" cy="267618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63" name="Tekstvak 62">
                <a:extLst>
                  <a:ext uri="{FF2B5EF4-FFF2-40B4-BE49-F238E27FC236}">
                    <a16:creationId xmlns:a16="http://schemas.microsoft.com/office/drawing/2014/main" id="{C49E5959-5875-0343-BB6A-25DF85468832}"/>
                  </a:ext>
                </a:extLst>
              </p:cNvPr>
              <p:cNvSpPr txBox="1"/>
              <p:nvPr userDrawn="1"/>
            </p:nvSpPr>
            <p:spPr>
              <a:xfrm>
                <a:off x="-961551" y="5460793"/>
                <a:ext cx="572112" cy="20975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algn="ctr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Insert</a:t>
                </a:r>
                <a:b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lang="en-GB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Right</a:t>
                </a:r>
              </a:p>
            </p:txBody>
          </p:sp>
        </p:grpSp>
      </p:grpSp>
      <p:sp>
        <p:nvSpPr>
          <p:cNvPr id="176" name="Tekstvak 175">
            <a:extLst>
              <a:ext uri="{FF2B5EF4-FFF2-40B4-BE49-F238E27FC236}">
                <a16:creationId xmlns:a16="http://schemas.microsoft.com/office/drawing/2014/main" id="{C0D9FE13-FD3C-882B-D4A0-69CDCD448674}"/>
              </a:ext>
            </a:extLst>
          </p:cNvPr>
          <p:cNvSpPr txBox="1"/>
          <p:nvPr userDrawn="1"/>
        </p:nvSpPr>
        <p:spPr>
          <a:xfrm>
            <a:off x="733604" y="6193322"/>
            <a:ext cx="1825625" cy="5545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000" b="1" dirty="0">
                <a:solidFill>
                  <a:schemeClr val="accent1"/>
                </a:solidFill>
              </a:rPr>
              <a:t>To edit the footer</a:t>
            </a:r>
            <a:r>
              <a:rPr lang="en-GB" sz="1000" dirty="0"/>
              <a:t>, slide number and date: Go to the tab ‘Insert’ and click on ‘Header &amp; Footer’. Click on “Apply to all” to apply the changes to every slide. </a:t>
            </a:r>
          </a:p>
        </p:txBody>
      </p:sp>
    </p:spTree>
    <p:extLst>
      <p:ext uri="{BB962C8B-B14F-4D97-AF65-F5344CB8AC3E}">
        <p14:creationId xmlns:p14="http://schemas.microsoft.com/office/powerpoint/2010/main" val="42080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‹#›</a:t>
            </a:fld>
            <a:endParaRPr lang="en-GB" noProof="0" dirty="0"/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C6C35B67-49EB-9D63-74BD-2420B53B6D4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62A7221-6870-6B34-CF9E-AA33993F2BB8}"/>
              </a:ext>
            </a:extLst>
          </p:cNvPr>
          <p:cNvSpPr txBox="1"/>
          <p:nvPr userDrawn="1"/>
        </p:nvSpPr>
        <p:spPr>
          <a:xfrm>
            <a:off x="719138" y="720000"/>
            <a:ext cx="10750354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dirty="0"/>
              <a:t>Video instructions</a:t>
            </a:r>
          </a:p>
        </p:txBody>
      </p:sp>
      <p:sp>
        <p:nvSpPr>
          <p:cNvPr id="302" name="Rechthoek 301">
            <a:extLst>
              <a:ext uri="{FF2B5EF4-FFF2-40B4-BE49-F238E27FC236}">
                <a16:creationId xmlns:a16="http://schemas.microsoft.com/office/drawing/2014/main" id="{6D9D396F-A278-48DD-2070-DD17DA6E7879}"/>
              </a:ext>
            </a:extLst>
          </p:cNvPr>
          <p:cNvSpPr>
            <a:spLocks/>
          </p:cNvSpPr>
          <p:nvPr userDrawn="1"/>
        </p:nvSpPr>
        <p:spPr>
          <a:xfrm>
            <a:off x="3429585" y="1412874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Working with text levels</a:t>
            </a:r>
          </a:p>
        </p:txBody>
      </p:sp>
      <p:sp>
        <p:nvSpPr>
          <p:cNvPr id="303" name="Rechthoek 302">
            <a:extLst>
              <a:ext uri="{FF2B5EF4-FFF2-40B4-BE49-F238E27FC236}">
                <a16:creationId xmlns:a16="http://schemas.microsoft.com/office/drawing/2014/main" id="{696FE7B6-543E-94A8-3FAC-D2DCA1D9E282}"/>
              </a:ext>
            </a:extLst>
          </p:cNvPr>
          <p:cNvSpPr>
            <a:spLocks/>
          </p:cNvSpPr>
          <p:nvPr userDrawn="1"/>
        </p:nvSpPr>
        <p:spPr>
          <a:xfrm>
            <a:off x="6140033" y="1412874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Working with images</a:t>
            </a:r>
          </a:p>
        </p:txBody>
      </p:sp>
      <p:sp>
        <p:nvSpPr>
          <p:cNvPr id="304" name="Rechthoek 303">
            <a:extLst>
              <a:ext uri="{FF2B5EF4-FFF2-40B4-BE49-F238E27FC236}">
                <a16:creationId xmlns:a16="http://schemas.microsoft.com/office/drawing/2014/main" id="{F877680A-0821-F7CD-C5DA-5CF6E3277E96}"/>
              </a:ext>
            </a:extLst>
          </p:cNvPr>
          <p:cNvSpPr>
            <a:spLocks/>
          </p:cNvSpPr>
          <p:nvPr userDrawn="1"/>
        </p:nvSpPr>
        <p:spPr>
          <a:xfrm>
            <a:off x="8850481" y="1412874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Working with charts</a:t>
            </a:r>
          </a:p>
        </p:txBody>
      </p:sp>
      <p:sp>
        <p:nvSpPr>
          <p:cNvPr id="306" name="Rechthoek 305">
            <a:extLst>
              <a:ext uri="{FF2B5EF4-FFF2-40B4-BE49-F238E27FC236}">
                <a16:creationId xmlns:a16="http://schemas.microsoft.com/office/drawing/2014/main" id="{B8862407-02F8-AE51-72F8-659029B413CA}"/>
              </a:ext>
            </a:extLst>
          </p:cNvPr>
          <p:cNvSpPr>
            <a:spLocks/>
          </p:cNvSpPr>
          <p:nvPr userDrawn="1"/>
        </p:nvSpPr>
        <p:spPr>
          <a:xfrm>
            <a:off x="3429585" y="3654901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Working with tables</a:t>
            </a:r>
          </a:p>
        </p:txBody>
      </p:sp>
      <p:sp>
        <p:nvSpPr>
          <p:cNvPr id="307" name="Rechthoek 306">
            <a:extLst>
              <a:ext uri="{FF2B5EF4-FFF2-40B4-BE49-F238E27FC236}">
                <a16:creationId xmlns:a16="http://schemas.microsoft.com/office/drawing/2014/main" id="{EF4A0575-2288-F002-2C4B-246848F802F8}"/>
              </a:ext>
            </a:extLst>
          </p:cNvPr>
          <p:cNvSpPr>
            <a:spLocks/>
          </p:cNvSpPr>
          <p:nvPr userDrawn="1"/>
        </p:nvSpPr>
        <p:spPr>
          <a:xfrm>
            <a:off x="6140033" y="3654901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Working with videos</a:t>
            </a:r>
          </a:p>
        </p:txBody>
      </p:sp>
      <p:sp>
        <p:nvSpPr>
          <p:cNvPr id="308" name="Rechthoek 307">
            <a:extLst>
              <a:ext uri="{FF2B5EF4-FFF2-40B4-BE49-F238E27FC236}">
                <a16:creationId xmlns:a16="http://schemas.microsoft.com/office/drawing/2014/main" id="{5E753735-6A53-0001-0C4B-07F733411DB1}"/>
              </a:ext>
            </a:extLst>
          </p:cNvPr>
          <p:cNvSpPr>
            <a:spLocks/>
          </p:cNvSpPr>
          <p:nvPr userDrawn="1"/>
        </p:nvSpPr>
        <p:spPr>
          <a:xfrm>
            <a:off x="8850481" y="3654901"/>
            <a:ext cx="2619008" cy="2150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548000" rIns="144000" bIns="144000" rtlCol="0" anchor="t" anchorCtr="0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400" dirty="0"/>
              <a:t>Want to know more? </a:t>
            </a:r>
            <a:br>
              <a:rPr lang="en-GB" sz="1400" dirty="0"/>
            </a:br>
            <a:r>
              <a:rPr lang="en-GB" sz="1400" dirty="0"/>
              <a:t>Ask us! </a:t>
            </a:r>
          </a:p>
        </p:txBody>
      </p:sp>
      <p:sp>
        <p:nvSpPr>
          <p:cNvPr id="309" name="Tekstvak 308">
            <a:extLst>
              <a:ext uri="{FF2B5EF4-FFF2-40B4-BE49-F238E27FC236}">
                <a16:creationId xmlns:a16="http://schemas.microsoft.com/office/drawing/2014/main" id="{7699BE50-6295-0EE3-4CC4-BFEF1A217BDA}"/>
              </a:ext>
            </a:extLst>
          </p:cNvPr>
          <p:cNvSpPr txBox="1"/>
          <p:nvPr userDrawn="1"/>
        </p:nvSpPr>
        <p:spPr>
          <a:xfrm>
            <a:off x="1196101" y="2660995"/>
            <a:ext cx="1651820" cy="654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Open this slide </a:t>
            </a:r>
            <a:br>
              <a:rPr lang="en-GB" sz="1400" dirty="0"/>
            </a:br>
            <a:r>
              <a:rPr lang="en-GB" sz="1400" dirty="0"/>
              <a:t>in Slide Show </a:t>
            </a:r>
            <a:br>
              <a:rPr lang="en-GB" sz="1400" dirty="0"/>
            </a:br>
            <a:r>
              <a:rPr lang="en-GB" sz="1400" dirty="0"/>
              <a:t>(Shift + F5)</a:t>
            </a:r>
          </a:p>
        </p:txBody>
      </p:sp>
      <p:sp>
        <p:nvSpPr>
          <p:cNvPr id="310" name="Tekstvak 309">
            <a:extLst>
              <a:ext uri="{FF2B5EF4-FFF2-40B4-BE49-F238E27FC236}">
                <a16:creationId xmlns:a16="http://schemas.microsoft.com/office/drawing/2014/main" id="{C4F63576-9D52-6B16-9DC5-30C6B86AD780}"/>
              </a:ext>
            </a:extLst>
          </p:cNvPr>
          <p:cNvSpPr txBox="1"/>
          <p:nvPr userDrawn="1"/>
        </p:nvSpPr>
        <p:spPr>
          <a:xfrm>
            <a:off x="1196101" y="4630957"/>
            <a:ext cx="1651820" cy="7713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dirty="0"/>
              <a:t>Click on one </a:t>
            </a:r>
            <a:br>
              <a:rPr lang="en-GB" sz="1400" dirty="0"/>
            </a:br>
            <a:r>
              <a:rPr lang="en-GB" sz="1400" dirty="0"/>
              <a:t>of the buttons </a:t>
            </a:r>
            <a:br>
              <a:rPr lang="en-GB" sz="1400" dirty="0"/>
            </a:br>
            <a:r>
              <a:rPr lang="en-GB" sz="1400" dirty="0"/>
              <a:t>on the right using your mouse</a:t>
            </a:r>
          </a:p>
        </p:txBody>
      </p:sp>
      <p:pic>
        <p:nvPicPr>
          <p:cNvPr id="312" name="Graphic 311">
            <a:extLst>
              <a:ext uri="{FF2B5EF4-FFF2-40B4-BE49-F238E27FC236}">
                <a16:creationId xmlns:a16="http://schemas.microsoft.com/office/drawing/2014/main" id="{83C9DDC6-C377-C01C-C12F-C39709887C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0874" y="2065893"/>
            <a:ext cx="422274" cy="422274"/>
          </a:xfrm>
          <a:prstGeom prst="rect">
            <a:avLst/>
          </a:prstGeom>
        </p:spPr>
      </p:pic>
      <p:pic>
        <p:nvPicPr>
          <p:cNvPr id="314" name="Graphic 313">
            <a:extLst>
              <a:ext uri="{FF2B5EF4-FFF2-40B4-BE49-F238E27FC236}">
                <a16:creationId xmlns:a16="http://schemas.microsoft.com/office/drawing/2014/main" id="{F6264D98-DBA4-F096-3C64-82BBF7E7E7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4782" y="4056262"/>
            <a:ext cx="428366" cy="428366"/>
          </a:xfrm>
          <a:prstGeom prst="rect">
            <a:avLst/>
          </a:prstGeom>
        </p:spPr>
      </p:pic>
      <p:pic>
        <p:nvPicPr>
          <p:cNvPr id="316" name="Graphic 315">
            <a:extLst>
              <a:ext uri="{FF2B5EF4-FFF2-40B4-BE49-F238E27FC236}">
                <a16:creationId xmlns:a16="http://schemas.microsoft.com/office/drawing/2014/main" id="{BA02A4B4-D4BC-3A15-2F42-79B3B4900E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0534" y="2003885"/>
            <a:ext cx="657110" cy="657110"/>
          </a:xfrm>
          <a:prstGeom prst="rect">
            <a:avLst/>
          </a:prstGeom>
        </p:spPr>
      </p:pic>
      <p:pic>
        <p:nvPicPr>
          <p:cNvPr id="318" name="Graphic 317">
            <a:extLst>
              <a:ext uri="{FF2B5EF4-FFF2-40B4-BE49-F238E27FC236}">
                <a16:creationId xmlns:a16="http://schemas.microsoft.com/office/drawing/2014/main" id="{FD6E28B3-2336-CB72-41CB-E4FB745777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3838" y="2114219"/>
            <a:ext cx="511398" cy="511398"/>
          </a:xfrm>
          <a:prstGeom prst="rect">
            <a:avLst/>
          </a:prstGeom>
        </p:spPr>
      </p:pic>
      <p:pic>
        <p:nvPicPr>
          <p:cNvPr id="320" name="Graphic 319">
            <a:extLst>
              <a:ext uri="{FF2B5EF4-FFF2-40B4-BE49-F238E27FC236}">
                <a16:creationId xmlns:a16="http://schemas.microsoft.com/office/drawing/2014/main" id="{9AA0048A-094A-7B0B-9E95-1A991248E2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3390" y="4319130"/>
            <a:ext cx="511397" cy="511397"/>
          </a:xfrm>
          <a:prstGeom prst="rect">
            <a:avLst/>
          </a:prstGeom>
        </p:spPr>
      </p:pic>
      <p:pic>
        <p:nvPicPr>
          <p:cNvPr id="322" name="Graphic 321">
            <a:extLst>
              <a:ext uri="{FF2B5EF4-FFF2-40B4-BE49-F238E27FC236}">
                <a16:creationId xmlns:a16="http://schemas.microsoft.com/office/drawing/2014/main" id="{CD2337D8-F906-C37A-6F65-77EA6C4F8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3787" y="4264806"/>
            <a:ext cx="571500" cy="571500"/>
          </a:xfrm>
          <a:prstGeom prst="rect">
            <a:avLst/>
          </a:prstGeom>
        </p:spPr>
      </p:pic>
      <p:pic>
        <p:nvPicPr>
          <p:cNvPr id="324" name="Graphic 323">
            <a:extLst>
              <a:ext uri="{FF2B5EF4-FFF2-40B4-BE49-F238E27FC236}">
                <a16:creationId xmlns:a16="http://schemas.microsoft.com/office/drawing/2014/main" id="{951A37EA-A420-52FC-51B8-29442ECF61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1240" y="2108128"/>
            <a:ext cx="517489" cy="517489"/>
          </a:xfrm>
          <a:prstGeom prst="rect">
            <a:avLst/>
          </a:prstGeom>
        </p:spPr>
      </p:pic>
      <p:pic>
        <p:nvPicPr>
          <p:cNvPr id="326" name="Graphic 325">
            <a:extLst>
              <a:ext uri="{FF2B5EF4-FFF2-40B4-BE49-F238E27FC236}">
                <a16:creationId xmlns:a16="http://schemas.microsoft.com/office/drawing/2014/main" id="{FF573345-59DA-C6F8-0B46-3D1E28CFCE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6917" y="4258715"/>
            <a:ext cx="571812" cy="571812"/>
          </a:xfrm>
          <a:prstGeom prst="rect">
            <a:avLst/>
          </a:prstGeom>
        </p:spPr>
      </p:pic>
      <p:grpSp>
        <p:nvGrpSpPr>
          <p:cNvPr id="327" name="HYPERLINKS KNOPPEN">
            <a:extLst>
              <a:ext uri="{FF2B5EF4-FFF2-40B4-BE49-F238E27FC236}">
                <a16:creationId xmlns:a16="http://schemas.microsoft.com/office/drawing/2014/main" id="{DA73EF69-FD65-768D-9CAA-B6556C71610F}"/>
              </a:ext>
            </a:extLst>
          </p:cNvPr>
          <p:cNvGrpSpPr/>
          <p:nvPr userDrawn="1"/>
        </p:nvGrpSpPr>
        <p:grpSpPr>
          <a:xfrm>
            <a:off x="3427799" y="1423041"/>
            <a:ext cx="8043476" cy="4372276"/>
            <a:chOff x="4304436" y="1956567"/>
            <a:chExt cx="8043476" cy="4372276"/>
          </a:xfrm>
        </p:grpSpPr>
        <p:sp>
          <p:nvSpPr>
            <p:cNvPr id="328" name="HYPERLINK1">
              <a:hlinkClick r:id="rId11"/>
              <a:extLst>
                <a:ext uri="{FF2B5EF4-FFF2-40B4-BE49-F238E27FC236}">
                  <a16:creationId xmlns:a16="http://schemas.microsoft.com/office/drawing/2014/main" id="{975BD621-FDF0-4D76-D854-C2C08724D8D4}"/>
                </a:ext>
              </a:extLst>
            </p:cNvPr>
            <p:cNvSpPr/>
            <p:nvPr userDrawn="1"/>
          </p:nvSpPr>
          <p:spPr>
            <a:xfrm>
              <a:off x="4306220" y="1956567"/>
              <a:ext cx="2619010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9" name="HYPERLINK2">
              <a:hlinkClick r:id="rId12"/>
              <a:extLst>
                <a:ext uri="{FF2B5EF4-FFF2-40B4-BE49-F238E27FC236}">
                  <a16:creationId xmlns:a16="http://schemas.microsoft.com/office/drawing/2014/main" id="{766828C0-0FDC-8248-2318-85E519DE78A6}"/>
                </a:ext>
              </a:extLst>
            </p:cNvPr>
            <p:cNvSpPr/>
            <p:nvPr userDrawn="1"/>
          </p:nvSpPr>
          <p:spPr>
            <a:xfrm>
              <a:off x="7016669" y="1956568"/>
              <a:ext cx="2619010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0" name="HYPERLINK3">
              <a:hlinkClick r:id="rId13"/>
              <a:extLst>
                <a:ext uri="{FF2B5EF4-FFF2-40B4-BE49-F238E27FC236}">
                  <a16:creationId xmlns:a16="http://schemas.microsoft.com/office/drawing/2014/main" id="{E51061DE-B314-3BC9-4A9C-4CDBEDA15902}"/>
                </a:ext>
              </a:extLst>
            </p:cNvPr>
            <p:cNvSpPr/>
            <p:nvPr userDrawn="1"/>
          </p:nvSpPr>
          <p:spPr>
            <a:xfrm>
              <a:off x="9735690" y="1956569"/>
              <a:ext cx="2612222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1" name="HYPERLINK4">
              <a:hlinkClick r:id="rId14"/>
              <a:extLst>
                <a:ext uri="{FF2B5EF4-FFF2-40B4-BE49-F238E27FC236}">
                  <a16:creationId xmlns:a16="http://schemas.microsoft.com/office/drawing/2014/main" id="{1883F9C2-8114-C0AE-A1AC-E1B31A53662D}"/>
                </a:ext>
              </a:extLst>
            </p:cNvPr>
            <p:cNvSpPr/>
            <p:nvPr userDrawn="1"/>
          </p:nvSpPr>
          <p:spPr>
            <a:xfrm>
              <a:off x="4304436" y="4178254"/>
              <a:ext cx="2619008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2" name="HYPERLINK5">
              <a:hlinkClick r:id="rId15"/>
              <a:extLst>
                <a:ext uri="{FF2B5EF4-FFF2-40B4-BE49-F238E27FC236}">
                  <a16:creationId xmlns:a16="http://schemas.microsoft.com/office/drawing/2014/main" id="{076974EE-2E76-7E90-82AB-C972379814FF}"/>
                </a:ext>
              </a:extLst>
            </p:cNvPr>
            <p:cNvSpPr/>
            <p:nvPr userDrawn="1"/>
          </p:nvSpPr>
          <p:spPr>
            <a:xfrm>
              <a:off x="7016670" y="4198596"/>
              <a:ext cx="2619901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3" name="HYPERLINK6">
              <a:hlinkClick r:id="rId16"/>
              <a:extLst>
                <a:ext uri="{FF2B5EF4-FFF2-40B4-BE49-F238E27FC236}">
                  <a16:creationId xmlns:a16="http://schemas.microsoft.com/office/drawing/2014/main" id="{C7552260-058A-EE6D-09A1-47E7CBF62AA2}"/>
                </a:ext>
              </a:extLst>
            </p:cNvPr>
            <p:cNvSpPr/>
            <p:nvPr userDrawn="1"/>
          </p:nvSpPr>
          <p:spPr>
            <a:xfrm>
              <a:off x="9727118" y="4189272"/>
              <a:ext cx="2620794" cy="213024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06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726ABC8-1289-BBF0-56A0-C3D4C9D5AE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453752" y="6342684"/>
            <a:ext cx="4015740" cy="162631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Place a title here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20000" y="1412875"/>
            <a:ext cx="10751275" cy="43933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Subtitle #1</a:t>
            </a:r>
          </a:p>
          <a:p>
            <a:pPr lvl="5"/>
            <a:r>
              <a:rPr lang="en-GB" noProof="0" dirty="0"/>
              <a:t>Alt. subtitle #2</a:t>
            </a:r>
          </a:p>
          <a:p>
            <a:pPr lvl="6"/>
            <a:r>
              <a:rPr lang="en-GB" noProof="0" dirty="0"/>
              <a:t>Numerical bullet</a:t>
            </a:r>
          </a:p>
          <a:p>
            <a:pPr lvl="7"/>
            <a:r>
              <a:rPr lang="en-GB" noProof="0" dirty="0"/>
              <a:t>Alphabetical bullet</a:t>
            </a:r>
          </a:p>
          <a:p>
            <a:pPr lvl="8"/>
            <a:r>
              <a:rPr lang="en-GB" noProof="0" dirty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 rot="5400000">
            <a:off x="10380031" y="2110805"/>
            <a:ext cx="2933400" cy="15179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05 May 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20000" y="6345237"/>
            <a:ext cx="6733752" cy="1539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674090" y="6345238"/>
            <a:ext cx="345281" cy="153987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36000" rIns="36000" bIns="36000" rtlCol="0" anchor="ctr">
            <a:noAutofit/>
          </a:bodyPr>
          <a:lstStyle>
            <a:lvl1pPr algn="ct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9" r:id="rId2"/>
    <p:sldLayoutId id="2147483710" r:id="rId3"/>
    <p:sldLayoutId id="2147483712" r:id="rId4"/>
    <p:sldLayoutId id="2147483707" r:id="rId5"/>
    <p:sldLayoutId id="2147483708" r:id="rId6"/>
    <p:sldLayoutId id="2147483711" r:id="rId7"/>
    <p:sldLayoutId id="2147483713" r:id="rId8"/>
    <p:sldLayoutId id="2147483723" r:id="rId9"/>
    <p:sldLayoutId id="2147483725" r:id="rId10"/>
    <p:sldLayoutId id="2147483724" r:id="rId11"/>
    <p:sldLayoutId id="2147483704" r:id="rId12"/>
    <p:sldLayoutId id="2147483726" r:id="rId13"/>
    <p:sldLayoutId id="2147483658" r:id="rId14"/>
    <p:sldLayoutId id="2147483660" r:id="rId15"/>
    <p:sldLayoutId id="2147483673" r:id="rId16"/>
    <p:sldLayoutId id="2147483727" r:id="rId17"/>
    <p:sldLayoutId id="2147483674" r:id="rId18"/>
    <p:sldLayoutId id="2147483722" r:id="rId19"/>
    <p:sldLayoutId id="2147483663" r:id="rId20"/>
    <p:sldLayoutId id="2147483664" r:id="rId21"/>
    <p:sldLayoutId id="2147483665" r:id="rId22"/>
    <p:sldLayoutId id="2147483728" r:id="rId23"/>
    <p:sldLayoutId id="2147483666" r:id="rId24"/>
    <p:sldLayoutId id="2147483667" r:id="rId25"/>
    <p:sldLayoutId id="2147483669" r:id="rId26"/>
    <p:sldLayoutId id="2147483672" r:id="rId27"/>
    <p:sldLayoutId id="2147483729" r:id="rId28"/>
    <p:sldLayoutId id="2147483721" r:id="rId29"/>
    <p:sldLayoutId id="2147483705" r:id="rId30"/>
    <p:sldLayoutId id="2147483730" r:id="rId31"/>
    <p:sldLayoutId id="2147483731" r:id="rId3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7305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1" kern="1200" cap="none" baseline="0">
          <a:solidFill>
            <a:schemeClr val="tx2"/>
          </a:solidFill>
          <a:latin typeface="+mn-lt"/>
          <a:ea typeface="+mn-ea"/>
          <a:cs typeface="+mn-cs"/>
        </a:defRPr>
      </a:lvl6pPr>
      <a:lvl7pPr marL="354013" indent="-3540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400" i="1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2" pos="453" userDrawn="1">
          <p15:clr>
            <a:srgbClr val="F26B43"/>
          </p15:clr>
        </p15:guide>
        <p15:guide id="3" orient="horz" pos="3657" userDrawn="1">
          <p15:clr>
            <a:srgbClr val="F26B43"/>
          </p15:clr>
        </p15:guide>
        <p15:guide id="4" orient="horz" pos="3997" userDrawn="1">
          <p15:clr>
            <a:srgbClr val="A4A3A4"/>
          </p15:clr>
        </p15:guide>
        <p15:guide id="5" orient="horz" pos="4094" userDrawn="1">
          <p15:clr>
            <a:srgbClr val="A4A3A4"/>
          </p15:clr>
        </p15:guide>
        <p15:guide id="6" pos="7226" userDrawn="1">
          <p15:clr>
            <a:srgbClr val="F26B43"/>
          </p15:clr>
        </p15:guide>
        <p15:guide id="7" orient="horz" pos="686" userDrawn="1">
          <p15:clr>
            <a:srgbClr val="A4A3A4"/>
          </p15:clr>
        </p15:guide>
        <p15:guide id="9" orient="horz" pos="453" userDrawn="1">
          <p15:clr>
            <a:srgbClr val="A4A3A4"/>
          </p15:clr>
        </p15:guide>
        <p15:guide id="12" userDrawn="1">
          <p15:clr>
            <a:srgbClr val="547EBF"/>
          </p15:clr>
        </p15:guide>
        <p15:guide id="13" pos="7680" userDrawn="1">
          <p15:clr>
            <a:srgbClr val="547EBF"/>
          </p15:clr>
        </p15:guide>
        <p15:guide id="14" orient="horz" userDrawn="1">
          <p15:clr>
            <a:srgbClr val="547EBF"/>
          </p15:clr>
        </p15:guide>
        <p15:guide id="15" orient="horz" pos="4320" userDrawn="1">
          <p15:clr>
            <a:srgbClr val="547EBF"/>
          </p15:clr>
        </p15:guide>
        <p15:guide id="16" orient="horz" pos="210" userDrawn="1">
          <p15:clr>
            <a:srgbClr val="A4A3A4"/>
          </p15:clr>
        </p15:guide>
        <p15:guide id="17" orient="horz" pos="36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A94C0-838B-61A4-0135-F3E9FC7E8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8BDC52-E3A7-6F2A-0552-8E31889C53AD}"/>
              </a:ext>
            </a:extLst>
          </p:cNvPr>
          <p:cNvSpPr txBox="1"/>
          <p:nvPr/>
        </p:nvSpPr>
        <p:spPr>
          <a:xfrm>
            <a:off x="4242248" y="543138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4" name="Titel 38">
            <a:extLst>
              <a:ext uri="{FF2B5EF4-FFF2-40B4-BE49-F238E27FC236}">
                <a16:creationId xmlns:a16="http://schemas.microsoft.com/office/drawing/2014/main" id="{D1B1827A-5D0A-85E9-E437-AB1206915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5817" y="467370"/>
            <a:ext cx="8592642" cy="3113478"/>
          </a:xfrm>
        </p:spPr>
        <p:txBody>
          <a:bodyPr/>
          <a:lstStyle/>
          <a:p>
            <a:r>
              <a:rPr lang="en-US" dirty="0"/>
              <a:t>Privacy Enhancing Technologies and Their Applications</a:t>
            </a:r>
            <a:endParaRPr lang="en-GB" dirty="0"/>
          </a:p>
        </p:txBody>
      </p:sp>
      <p:sp>
        <p:nvSpPr>
          <p:cNvPr id="15" name="Ondertitel 39">
            <a:extLst>
              <a:ext uri="{FF2B5EF4-FFF2-40B4-BE49-F238E27FC236}">
                <a16:creationId xmlns:a16="http://schemas.microsoft.com/office/drawing/2014/main" id="{01F80F38-C5F4-63C4-3B36-F7E6BB1B4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816" y="4340265"/>
            <a:ext cx="2425688" cy="415378"/>
          </a:xfrm>
        </p:spPr>
        <p:txBody>
          <a:bodyPr/>
          <a:lstStyle/>
          <a:p>
            <a:r>
              <a:rPr lang="en-GB" dirty="0"/>
              <a:t>Sam Leder  |  Aalborg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2D15D54-1F63-39A7-9C59-8E8935412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376" y="6088283"/>
            <a:ext cx="1929207" cy="55795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8BCC91-A977-D3B9-DE04-C946F4C62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05 May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7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D627E-B0B7-4C00-A5D2-EC7D784C4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0A53B1-6C4B-D11B-7FB7-E7F82410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3592"/>
          <a:stretch>
            <a:fillRect/>
          </a:stretch>
        </p:blipFill>
        <p:spPr>
          <a:xfrm>
            <a:off x="8258981" y="968709"/>
            <a:ext cx="2452596" cy="318673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015E0BF4-06F9-B61F-799E-4E72FC804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Cryptography researcher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Background in applied mathematics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TNO: </a:t>
            </a:r>
            <a:r>
              <a:rPr lang="en-US" dirty="0"/>
              <a:t>Netherlands </a:t>
            </a:r>
            <a:r>
              <a:rPr lang="en-US" dirty="0" err="1"/>
              <a:t>Organisation</a:t>
            </a:r>
            <a:r>
              <a:rPr lang="en-US" dirty="0"/>
              <a:t> for Applied Scientific Research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75E442-7D0F-4D4B-E205-09A7C31A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Introduction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7387D08-C3AD-1E90-34B0-3A609CC2F2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 descr="Logo-TNO-Innovation for life - CenteringZorg">
            <a:extLst>
              <a:ext uri="{FF2B5EF4-FFF2-40B4-BE49-F238E27FC236}">
                <a16:creationId xmlns:a16="http://schemas.microsoft.com/office/drawing/2014/main" id="{AEE712F5-6A72-E1C3-C7B4-9DCFB8A2B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82" y="4289091"/>
            <a:ext cx="2452596" cy="13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311F8CE-EF55-4C67-6E18-F12B1000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4880CFB-AD32-0DC4-8AE3-76E755817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2631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9F07-034B-EBC6-5E2B-F136A0C04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Arrow Right with solid fill">
            <a:extLst>
              <a:ext uri="{FF2B5EF4-FFF2-40B4-BE49-F238E27FC236}">
                <a16:creationId xmlns:a16="http://schemas.microsoft.com/office/drawing/2014/main" id="{5D204105-F783-2EC8-7DBA-E00806ECA9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50231" y="2559844"/>
            <a:ext cx="1371600" cy="1371600"/>
          </a:xfrm>
          <a:prstGeom prst="rect">
            <a:avLst/>
          </a:prstGeom>
        </p:spPr>
      </p:pic>
      <p:pic>
        <p:nvPicPr>
          <p:cNvPr id="21" name="Graphic 20" descr="Database outline">
            <a:extLst>
              <a:ext uri="{FF2B5EF4-FFF2-40B4-BE49-F238E27FC236}">
                <a16:creationId xmlns:a16="http://schemas.microsoft.com/office/drawing/2014/main" id="{2F79E662-5255-C12C-E85D-60F1A1D83E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2854" y="2010172"/>
            <a:ext cx="914400" cy="914400"/>
          </a:xfrm>
          <a:prstGeom prst="rect">
            <a:avLst/>
          </a:prstGeom>
        </p:spPr>
      </p:pic>
      <p:pic>
        <p:nvPicPr>
          <p:cNvPr id="23" name="Graphic 22" descr="Lock with solid fill">
            <a:extLst>
              <a:ext uri="{FF2B5EF4-FFF2-40B4-BE49-F238E27FC236}">
                <a16:creationId xmlns:a16="http://schemas.microsoft.com/office/drawing/2014/main" id="{2BD94A32-318E-A625-E56B-8B7CA9F64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2556" y="4760120"/>
            <a:ext cx="1419911" cy="1419911"/>
          </a:xfrm>
          <a:prstGeom prst="rect">
            <a:avLst/>
          </a:prstGeom>
        </p:spPr>
      </p:pic>
      <p:pic>
        <p:nvPicPr>
          <p:cNvPr id="7" name="Graphic 6" descr="Database outline">
            <a:extLst>
              <a:ext uri="{FF2B5EF4-FFF2-40B4-BE49-F238E27FC236}">
                <a16:creationId xmlns:a16="http://schemas.microsoft.com/office/drawing/2014/main" id="{126EC6E7-55D2-79AD-652B-E5D412902D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0930" y="3512145"/>
            <a:ext cx="914400" cy="914400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7883BE1C-81F1-E9D0-3D7E-04F6B2E39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991" y="2559844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2BDD17BA-AB5F-A60E-739F-2E98F09342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3542" y="1683345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214E6008-73A3-2231-E3FE-06052F0780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2512" y="3262915"/>
            <a:ext cx="914400" cy="914400"/>
          </a:xfrm>
          <a:prstGeom prst="rect">
            <a:avLst/>
          </a:prstGeom>
        </p:spPr>
      </p:pic>
      <p:pic>
        <p:nvPicPr>
          <p:cNvPr id="18" name="Graphic 17" descr="Database outline">
            <a:extLst>
              <a:ext uri="{FF2B5EF4-FFF2-40B4-BE49-F238E27FC236}">
                <a16:creationId xmlns:a16="http://schemas.microsoft.com/office/drawing/2014/main" id="{C23D17CE-96F0-A797-47E9-743E3440EF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0978" y="2263329"/>
            <a:ext cx="1710027" cy="1710027"/>
          </a:xfrm>
          <a:prstGeom prst="rect">
            <a:avLst/>
          </a:prstGeom>
        </p:spPr>
      </p:pic>
      <p:pic>
        <p:nvPicPr>
          <p:cNvPr id="22" name="Graphic 21" descr="Statistics outline">
            <a:extLst>
              <a:ext uri="{FF2B5EF4-FFF2-40B4-BE49-F238E27FC236}">
                <a16:creationId xmlns:a16="http://schemas.microsoft.com/office/drawing/2014/main" id="{4DC84C72-3932-A586-FE5F-79BA01826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80401" y="4864485"/>
            <a:ext cx="1211179" cy="1211179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93695ED-09D7-E3BC-E640-7794BBEBAC57}"/>
              </a:ext>
            </a:extLst>
          </p:cNvPr>
          <p:cNvCxnSpPr/>
          <p:nvPr/>
        </p:nvCxnSpPr>
        <p:spPr>
          <a:xfrm>
            <a:off x="6200274" y="328863"/>
            <a:ext cx="0" cy="6216316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C10583CA-4742-FB07-CF7C-A0CDA542DE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0420E4EC-3EE7-AFCD-0CBD-0027A541EF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55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F39F9-5B0B-5A46-EA23-55F0D1231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 descr="Database outline">
            <a:extLst>
              <a:ext uri="{FF2B5EF4-FFF2-40B4-BE49-F238E27FC236}">
                <a16:creationId xmlns:a16="http://schemas.microsoft.com/office/drawing/2014/main" id="{EDFDEF0E-5D94-9A8D-AF39-E885C7FC3E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7359" y="2080113"/>
            <a:ext cx="914400" cy="914400"/>
          </a:xfrm>
          <a:prstGeom prst="rect">
            <a:avLst/>
          </a:prstGeom>
        </p:spPr>
      </p:pic>
      <p:pic>
        <p:nvPicPr>
          <p:cNvPr id="23" name="Graphic 22" descr="Lock with solid fill">
            <a:extLst>
              <a:ext uri="{FF2B5EF4-FFF2-40B4-BE49-F238E27FC236}">
                <a16:creationId xmlns:a16="http://schemas.microsoft.com/office/drawing/2014/main" id="{54B9F750-59B3-CDDE-C483-9E7FA01F4A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81035" y="4786320"/>
            <a:ext cx="1419911" cy="1419911"/>
          </a:xfrm>
          <a:prstGeom prst="rect">
            <a:avLst/>
          </a:prstGeom>
        </p:spPr>
      </p:pic>
      <p:pic>
        <p:nvPicPr>
          <p:cNvPr id="7" name="Graphic 6" descr="Database outline">
            <a:extLst>
              <a:ext uri="{FF2B5EF4-FFF2-40B4-BE49-F238E27FC236}">
                <a16:creationId xmlns:a16="http://schemas.microsoft.com/office/drawing/2014/main" id="{68A464A8-BB3A-8333-A6BB-27B439400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5435" y="3582086"/>
            <a:ext cx="914400" cy="914400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6D5F81B4-8D7D-CD41-974E-D8C7E602EE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2515" y="2667686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6B0687E6-E74C-3658-B3D5-822D7E5F5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8047" y="1753286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C4BB9CDA-348B-9F33-2339-8C28D919A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67017" y="3332856"/>
            <a:ext cx="914400" cy="914400"/>
          </a:xfrm>
          <a:prstGeom prst="rect">
            <a:avLst/>
          </a:prstGeom>
        </p:spPr>
      </p:pic>
      <p:pic>
        <p:nvPicPr>
          <p:cNvPr id="22" name="Graphic 21" descr="Statistics outline">
            <a:extLst>
              <a:ext uri="{FF2B5EF4-FFF2-40B4-BE49-F238E27FC236}">
                <a16:creationId xmlns:a16="http://schemas.microsoft.com/office/drawing/2014/main" id="{82EE54EF-5C98-AEBF-EDAD-58245E29C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1291" y="5058717"/>
            <a:ext cx="1211179" cy="121117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956017-FE9B-0AD1-308D-7C7D5C20278B}"/>
              </a:ext>
            </a:extLst>
          </p:cNvPr>
          <p:cNvCxnSpPr/>
          <p:nvPr/>
        </p:nvCxnSpPr>
        <p:spPr>
          <a:xfrm flipV="1">
            <a:off x="2518610" y="2460214"/>
            <a:ext cx="469437" cy="393032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E70C1A-D8FA-2DCC-2A6A-A4F0656E14C7}"/>
              </a:ext>
            </a:extLst>
          </p:cNvPr>
          <p:cNvCxnSpPr>
            <a:cxnSpLocks/>
          </p:cNvCxnSpPr>
          <p:nvPr/>
        </p:nvCxnSpPr>
        <p:spPr>
          <a:xfrm flipV="1">
            <a:off x="3553636" y="3871920"/>
            <a:ext cx="505016" cy="7913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97A8A8-E9C5-B858-A8D9-B5F9B93783B3}"/>
              </a:ext>
            </a:extLst>
          </p:cNvPr>
          <p:cNvCxnSpPr>
            <a:cxnSpLocks/>
          </p:cNvCxnSpPr>
          <p:nvPr/>
        </p:nvCxnSpPr>
        <p:spPr>
          <a:xfrm>
            <a:off x="2342486" y="3468683"/>
            <a:ext cx="475237" cy="284399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B32FC9-A815-56D6-8A9F-5C5DCD9F2490}"/>
              </a:ext>
            </a:extLst>
          </p:cNvPr>
          <p:cNvCxnSpPr>
            <a:cxnSpLocks/>
          </p:cNvCxnSpPr>
          <p:nvPr/>
        </p:nvCxnSpPr>
        <p:spPr>
          <a:xfrm flipH="1" flipV="1">
            <a:off x="3902447" y="2276874"/>
            <a:ext cx="624912" cy="19968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044CB30-A3BB-0392-F867-4ACD27F64246}"/>
              </a:ext>
            </a:extLst>
          </p:cNvPr>
          <p:cNvCxnSpPr>
            <a:cxnSpLocks/>
          </p:cNvCxnSpPr>
          <p:nvPr/>
        </p:nvCxnSpPr>
        <p:spPr>
          <a:xfrm flipV="1">
            <a:off x="4616148" y="3056973"/>
            <a:ext cx="277506" cy="34571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606D6D2-26E5-7F98-4679-CEA6BFE4D35D}"/>
              </a:ext>
            </a:extLst>
          </p:cNvPr>
          <p:cNvCxnSpPr>
            <a:cxnSpLocks/>
          </p:cNvCxnSpPr>
          <p:nvPr/>
        </p:nvCxnSpPr>
        <p:spPr>
          <a:xfrm flipV="1">
            <a:off x="3122635" y="2667686"/>
            <a:ext cx="229657" cy="892488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ABC141-269B-ECD5-3EFA-0424698C776E}"/>
              </a:ext>
            </a:extLst>
          </p:cNvPr>
          <p:cNvCxnSpPr>
            <a:cxnSpLocks/>
          </p:cNvCxnSpPr>
          <p:nvPr/>
        </p:nvCxnSpPr>
        <p:spPr>
          <a:xfrm flipH="1" flipV="1">
            <a:off x="3510978" y="2750353"/>
            <a:ext cx="665697" cy="52700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3251F73-DAEE-462C-B921-FE05E822B327}"/>
              </a:ext>
            </a:extLst>
          </p:cNvPr>
          <p:cNvCxnSpPr>
            <a:cxnSpLocks/>
          </p:cNvCxnSpPr>
          <p:nvPr/>
        </p:nvCxnSpPr>
        <p:spPr>
          <a:xfrm>
            <a:off x="2538465" y="3178288"/>
            <a:ext cx="1479547" cy="403798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54298FF-7C4C-92D6-EA21-2104140A8BEF}"/>
              </a:ext>
            </a:extLst>
          </p:cNvPr>
          <p:cNvCxnSpPr>
            <a:cxnSpLocks/>
          </p:cNvCxnSpPr>
          <p:nvPr/>
        </p:nvCxnSpPr>
        <p:spPr>
          <a:xfrm flipV="1">
            <a:off x="2515709" y="2726471"/>
            <a:ext cx="2100439" cy="280821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E56C0A-B07B-31A7-E86C-77DE49C36DA9}"/>
              </a:ext>
            </a:extLst>
          </p:cNvPr>
          <p:cNvCxnSpPr>
            <a:cxnSpLocks/>
          </p:cNvCxnSpPr>
          <p:nvPr/>
        </p:nvCxnSpPr>
        <p:spPr>
          <a:xfrm flipV="1">
            <a:off x="3287608" y="2853246"/>
            <a:ext cx="1261078" cy="714276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3156F7-F090-936F-D442-C6CEFC8717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B2482C-96D0-AD7D-3C7A-31AB41ADEB3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170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B4F93-4C72-616C-7E5F-60817818D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 descr="Database outline">
            <a:extLst>
              <a:ext uri="{FF2B5EF4-FFF2-40B4-BE49-F238E27FC236}">
                <a16:creationId xmlns:a16="http://schemas.microsoft.com/office/drawing/2014/main" id="{11E8DF9E-2E24-FA09-84B8-774D7FE08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8875" y="1969271"/>
            <a:ext cx="1051554" cy="1051554"/>
          </a:xfrm>
          <a:prstGeom prst="rect">
            <a:avLst/>
          </a:prstGeom>
        </p:spPr>
      </p:pic>
      <p:pic>
        <p:nvPicPr>
          <p:cNvPr id="23" name="Graphic 22" descr="Lock with solid fill">
            <a:extLst>
              <a:ext uri="{FF2B5EF4-FFF2-40B4-BE49-F238E27FC236}">
                <a16:creationId xmlns:a16="http://schemas.microsoft.com/office/drawing/2014/main" id="{D15AE57C-5B3A-41D5-6A3E-81991766A7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9607" y="5104714"/>
            <a:ext cx="1419911" cy="1419911"/>
          </a:xfrm>
          <a:prstGeom prst="rect">
            <a:avLst/>
          </a:prstGeom>
        </p:spPr>
      </p:pic>
      <p:pic>
        <p:nvPicPr>
          <p:cNvPr id="7" name="Graphic 6" descr="Database outline">
            <a:extLst>
              <a:ext uri="{FF2B5EF4-FFF2-40B4-BE49-F238E27FC236}">
                <a16:creationId xmlns:a16="http://schemas.microsoft.com/office/drawing/2014/main" id="{59B43BE8-5ADB-0910-9E92-67C1544F88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66951" y="3471244"/>
            <a:ext cx="1051554" cy="1051554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78228FB2-3E83-16E7-134E-091642DFF7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44031" y="2556844"/>
            <a:ext cx="1051554" cy="1051554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B7A300D2-C29B-575D-5723-D05E3BB1BF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9563" y="1642444"/>
            <a:ext cx="1051554" cy="1051554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B1E176B6-4F3D-9B9F-1BC5-F1C8EEDEB0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8533" y="3222014"/>
            <a:ext cx="1051554" cy="1051554"/>
          </a:xfrm>
          <a:prstGeom prst="rect">
            <a:avLst/>
          </a:prstGeom>
        </p:spPr>
      </p:pic>
      <p:pic>
        <p:nvPicPr>
          <p:cNvPr id="22" name="Graphic 21" descr="Statistics outline">
            <a:extLst>
              <a:ext uri="{FF2B5EF4-FFF2-40B4-BE49-F238E27FC236}">
                <a16:creationId xmlns:a16="http://schemas.microsoft.com/office/drawing/2014/main" id="{DD8D3C0D-7491-6212-F06A-5F89825FC1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1754" y="5324227"/>
            <a:ext cx="1211179" cy="121117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D0F830-C0CB-901D-88CC-B104E69E5808}"/>
              </a:ext>
            </a:extLst>
          </p:cNvPr>
          <p:cNvCxnSpPr/>
          <p:nvPr/>
        </p:nvCxnSpPr>
        <p:spPr>
          <a:xfrm flipV="1">
            <a:off x="4698621" y="2462566"/>
            <a:ext cx="469437" cy="393032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86D066-BEE1-B3CF-29C2-B156BAA3A8D5}"/>
              </a:ext>
            </a:extLst>
          </p:cNvPr>
          <p:cNvCxnSpPr>
            <a:cxnSpLocks/>
          </p:cNvCxnSpPr>
          <p:nvPr/>
        </p:nvCxnSpPr>
        <p:spPr>
          <a:xfrm flipV="1">
            <a:off x="5711670" y="3874504"/>
            <a:ext cx="505016" cy="7913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8E1A632-3908-A1C8-E9CC-8944C0623B9F}"/>
              </a:ext>
            </a:extLst>
          </p:cNvPr>
          <p:cNvCxnSpPr>
            <a:cxnSpLocks/>
          </p:cNvCxnSpPr>
          <p:nvPr/>
        </p:nvCxnSpPr>
        <p:spPr>
          <a:xfrm>
            <a:off x="4514059" y="3483654"/>
            <a:ext cx="475237" cy="284399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07FEFD-690E-1C24-A102-28425EA3AE9B}"/>
              </a:ext>
            </a:extLst>
          </p:cNvPr>
          <p:cNvCxnSpPr>
            <a:cxnSpLocks/>
          </p:cNvCxnSpPr>
          <p:nvPr/>
        </p:nvCxnSpPr>
        <p:spPr>
          <a:xfrm flipH="1" flipV="1">
            <a:off x="6141077" y="2252225"/>
            <a:ext cx="624912" cy="19968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48CF3D5-4178-48A2-5792-F276DD9C5DAF}"/>
              </a:ext>
            </a:extLst>
          </p:cNvPr>
          <p:cNvCxnSpPr>
            <a:cxnSpLocks/>
          </p:cNvCxnSpPr>
          <p:nvPr/>
        </p:nvCxnSpPr>
        <p:spPr>
          <a:xfrm flipV="1">
            <a:off x="6761477" y="2954952"/>
            <a:ext cx="277506" cy="34571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FCD275-E164-F66D-EB2F-8A4804B34641}"/>
              </a:ext>
            </a:extLst>
          </p:cNvPr>
          <p:cNvCxnSpPr>
            <a:cxnSpLocks/>
          </p:cNvCxnSpPr>
          <p:nvPr/>
        </p:nvCxnSpPr>
        <p:spPr>
          <a:xfrm flipV="1">
            <a:off x="5224797" y="2658006"/>
            <a:ext cx="229657" cy="892488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B23A28-1462-1E4B-F902-CC3F9A673CC5}"/>
              </a:ext>
            </a:extLst>
          </p:cNvPr>
          <p:cNvCxnSpPr>
            <a:cxnSpLocks/>
          </p:cNvCxnSpPr>
          <p:nvPr/>
        </p:nvCxnSpPr>
        <p:spPr>
          <a:xfrm flipH="1" flipV="1">
            <a:off x="5612494" y="2776665"/>
            <a:ext cx="665697" cy="52700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81ED955-C4DE-CE36-4883-73B3E4E1CE25}"/>
              </a:ext>
            </a:extLst>
          </p:cNvPr>
          <p:cNvCxnSpPr>
            <a:cxnSpLocks/>
          </p:cNvCxnSpPr>
          <p:nvPr/>
        </p:nvCxnSpPr>
        <p:spPr>
          <a:xfrm>
            <a:off x="4639981" y="3204600"/>
            <a:ext cx="1549582" cy="45530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20E0FE-4504-B422-70F0-B72AD6B96761}"/>
              </a:ext>
            </a:extLst>
          </p:cNvPr>
          <p:cNvCxnSpPr>
            <a:cxnSpLocks/>
          </p:cNvCxnSpPr>
          <p:nvPr/>
        </p:nvCxnSpPr>
        <p:spPr>
          <a:xfrm flipV="1">
            <a:off x="4617225" y="2752783"/>
            <a:ext cx="2100439" cy="280821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112B77D-51F8-5C94-BA32-58095DE3B0FC}"/>
              </a:ext>
            </a:extLst>
          </p:cNvPr>
          <p:cNvCxnSpPr>
            <a:cxnSpLocks/>
          </p:cNvCxnSpPr>
          <p:nvPr/>
        </p:nvCxnSpPr>
        <p:spPr>
          <a:xfrm flipV="1">
            <a:off x="5477508" y="2862189"/>
            <a:ext cx="1261078" cy="714276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Graphic 43" descr="Lock outline">
            <a:extLst>
              <a:ext uri="{FF2B5EF4-FFF2-40B4-BE49-F238E27FC236}">
                <a16:creationId xmlns:a16="http://schemas.microsoft.com/office/drawing/2014/main" id="{98516974-B7B1-9D86-3239-034E31BFBE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5661" y="2966685"/>
            <a:ext cx="369026" cy="369026"/>
          </a:xfrm>
          <a:prstGeom prst="rect">
            <a:avLst/>
          </a:prstGeom>
        </p:spPr>
      </p:pic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8C919119-40AF-2FFF-3A2F-429878E7ED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797AE7A1-6437-A24B-6955-4FE68ED9A6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897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9056-EADC-515F-09B2-19A17EB00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78EF70D4-E2F7-0D55-2CC4-B77004B7F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/>
          <a:lstStyle/>
          <a:p>
            <a:r>
              <a:rPr lang="en-GB" dirty="0"/>
              <a:t>More data gives more accurate results</a:t>
            </a:r>
          </a:p>
          <a:p>
            <a:r>
              <a:rPr lang="en-GB" dirty="0"/>
              <a:t>But data is sensitive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Share insights, not data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8CD35D-B1C2-3EEE-E6EA-83FB8AFA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7552324" cy="827088"/>
          </a:xfrm>
        </p:spPr>
        <p:txBody>
          <a:bodyPr anchor="t">
            <a:normAutofit/>
          </a:bodyPr>
          <a:lstStyle/>
          <a:p>
            <a:r>
              <a:rPr lang="en-GB" dirty="0"/>
              <a:t>Privacy Enhancing Technologies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402E10BB-AE1C-D305-B720-87E00E197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 descr="Cryptography - Free security icons">
            <a:extLst>
              <a:ext uri="{FF2B5EF4-FFF2-40B4-BE49-F238E27FC236}">
                <a16:creationId xmlns:a16="http://schemas.microsoft.com/office/drawing/2014/main" id="{71EDB041-B75D-5C38-76FA-DC8C0AE90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594" y="1769562"/>
            <a:ext cx="3172326" cy="317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386DA3-CEDD-FB87-40E9-F6455964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099BE-B616-78CD-7B7F-70207707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9824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DD91C89-43F0-0A6C-AD3A-E2A8122B2B1D}"/>
                  </a:ext>
                </a:extLst>
              </p:cNvPr>
              <p:cNvSpPr/>
              <p:nvPr/>
            </p:nvSpPr>
            <p:spPr>
              <a:xfrm>
                <a:off x="5442857" y="2139784"/>
                <a:ext cx="653143" cy="66247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DD91C89-43F0-0A6C-AD3A-E2A8122B2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57" y="2139784"/>
                <a:ext cx="653143" cy="66247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A185C14B-8CD0-5C3C-870E-41036815D302}"/>
                  </a:ext>
                </a:extLst>
              </p:cNvPr>
              <p:cNvSpPr/>
              <p:nvPr/>
            </p:nvSpPr>
            <p:spPr>
              <a:xfrm>
                <a:off x="4698355" y="3445858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A185C14B-8CD0-5C3C-870E-41036815D3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355" y="3445858"/>
                <a:ext cx="653143" cy="66247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629A48-E69B-4065-C153-E1AEE203B264}"/>
                  </a:ext>
                </a:extLst>
              </p:cNvPr>
              <p:cNvSpPr/>
              <p:nvPr/>
            </p:nvSpPr>
            <p:spPr>
              <a:xfrm>
                <a:off x="5442858" y="3445857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D629A48-E69B-4065-C153-E1AEE203B2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58" y="3445857"/>
                <a:ext cx="653143" cy="66247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97B8CE7-358F-0866-21DE-3FC8B2E2F793}"/>
                  </a:ext>
                </a:extLst>
              </p:cNvPr>
              <p:cNvSpPr/>
              <p:nvPr/>
            </p:nvSpPr>
            <p:spPr>
              <a:xfrm>
                <a:off x="6187361" y="3445857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97B8CE7-358F-0866-21DE-3FC8B2E2F7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361" y="3445857"/>
                <a:ext cx="653143" cy="66247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EEB4D4-5555-D8E7-B669-AE4851EB62D5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5024927" y="2802257"/>
            <a:ext cx="744502" cy="643601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3D19E7C-8BA0-2ECA-AFB2-2371F5D764FE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5769429" y="2802257"/>
            <a:ext cx="1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8BB826-91EC-F344-4CC0-EB4D5B93547D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>
            <a:off x="5769429" y="2802257"/>
            <a:ext cx="744504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74A7BBC-C6A4-0E1F-0555-CEAC66424631}"/>
              </a:ext>
            </a:extLst>
          </p:cNvPr>
          <p:cNvSpPr txBox="1"/>
          <p:nvPr/>
        </p:nvSpPr>
        <p:spPr>
          <a:xfrm>
            <a:off x="4892770" y="5153569"/>
            <a:ext cx="2692235" cy="6435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Sharing a secret</a:t>
            </a:r>
          </a:p>
        </p:txBody>
      </p:sp>
      <p:sp>
        <p:nvSpPr>
          <p:cNvPr id="51" name="Title 2">
            <a:extLst>
              <a:ext uri="{FF2B5EF4-FFF2-40B4-BE49-F238E27FC236}">
                <a16:creationId xmlns:a16="http://schemas.microsoft.com/office/drawing/2014/main" id="{609A3C78-0EA7-43A9-716B-A9FE815F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</p:spPr>
        <p:txBody>
          <a:bodyPr/>
          <a:lstStyle/>
          <a:p>
            <a:r>
              <a:rPr lang="en-GB" dirty="0"/>
              <a:t>A secret sharing scheme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D6D52-B40F-0974-D8CE-2ED37E2C30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DE6C88B-BEBF-63FB-3CCB-6334A3CF92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08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2DAA6-8BE1-947B-5100-B184D01EB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9BC405-17BB-432B-3350-A638C1FE4AF9}"/>
              </a:ext>
            </a:extLst>
          </p:cNvPr>
          <p:cNvSpPr/>
          <p:nvPr/>
        </p:nvSpPr>
        <p:spPr>
          <a:xfrm>
            <a:off x="3005521" y="5715591"/>
            <a:ext cx="5237221" cy="3690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CAFAE89-19A4-82A4-7E4D-06B339E76B7C}"/>
                  </a:ext>
                </a:extLst>
              </p:cNvPr>
              <p:cNvSpPr/>
              <p:nvPr/>
            </p:nvSpPr>
            <p:spPr>
              <a:xfrm>
                <a:off x="2261017" y="1931439"/>
                <a:ext cx="653143" cy="66247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CAFAE89-19A4-82A4-7E4D-06B339E76B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17" y="1931439"/>
                <a:ext cx="653143" cy="66247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9B024A1-DBBF-4D76-B141-E23DC12C1106}"/>
                  </a:ext>
                </a:extLst>
              </p:cNvPr>
              <p:cNvSpPr/>
              <p:nvPr/>
            </p:nvSpPr>
            <p:spPr>
              <a:xfrm>
                <a:off x="1516515" y="3237513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9B024A1-DBBF-4D76-B141-E23DC12C11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515" y="3237513"/>
                <a:ext cx="653143" cy="66247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F4FB302-7730-5B41-96C4-280E12741BC5}"/>
                  </a:ext>
                </a:extLst>
              </p:cNvPr>
              <p:cNvSpPr/>
              <p:nvPr/>
            </p:nvSpPr>
            <p:spPr>
              <a:xfrm>
                <a:off x="2261018" y="3237512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F4FB302-7730-5B41-96C4-280E12741B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18" y="3237512"/>
                <a:ext cx="653143" cy="662473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0058CCC-60CF-A285-DCF3-A00B7E0934E5}"/>
                  </a:ext>
                </a:extLst>
              </p:cNvPr>
              <p:cNvSpPr/>
              <p:nvPr/>
            </p:nvSpPr>
            <p:spPr>
              <a:xfrm>
                <a:off x="3005521" y="3237512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0058CCC-60CF-A285-DCF3-A00B7E093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521" y="3237512"/>
                <a:ext cx="653143" cy="66247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F0FCE9F-2D55-0B77-33A8-539C2C4440E0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1843087" y="2593912"/>
            <a:ext cx="744502" cy="643601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122630-7452-21A2-DA14-E191B82A1FC6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2587589" y="2593912"/>
            <a:ext cx="1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A73CC65-6750-61FD-F45C-76BA925A8B1F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>
            <a:off x="2587589" y="2593912"/>
            <a:ext cx="744504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1983EB2-105A-0AF8-03B4-6A6C2C40AB7B}"/>
              </a:ext>
            </a:extLst>
          </p:cNvPr>
          <p:cNvSpPr txBox="1"/>
          <p:nvPr/>
        </p:nvSpPr>
        <p:spPr>
          <a:xfrm>
            <a:off x="1710930" y="4945224"/>
            <a:ext cx="2692235" cy="6435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Sharing a secret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C83AE0-4140-9931-9375-E2D49694A32F}"/>
              </a:ext>
            </a:extLst>
          </p:cNvPr>
          <p:cNvSpPr txBox="1"/>
          <p:nvPr/>
        </p:nvSpPr>
        <p:spPr>
          <a:xfrm>
            <a:off x="7200442" y="4935680"/>
            <a:ext cx="4145582" cy="6435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Reconstructing a secret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71BEBD6-3C6C-8B76-E7C1-034B5895E7B5}"/>
              </a:ext>
            </a:extLst>
          </p:cNvPr>
          <p:cNvCxnSpPr>
            <a:cxnSpLocks/>
          </p:cNvCxnSpPr>
          <p:nvPr/>
        </p:nvCxnSpPr>
        <p:spPr>
          <a:xfrm>
            <a:off x="5281127" y="1436914"/>
            <a:ext cx="0" cy="3793847"/>
          </a:xfrm>
          <a:prstGeom prst="line">
            <a:avLst/>
          </a:prstGeom>
          <a:ln w="127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72D2BDC1-B215-166A-A64A-D4FA40390875}"/>
                  </a:ext>
                </a:extLst>
              </p:cNvPr>
              <p:cNvSpPr/>
              <p:nvPr/>
            </p:nvSpPr>
            <p:spPr>
              <a:xfrm>
                <a:off x="7171667" y="3237510"/>
                <a:ext cx="653143" cy="66247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72D2BDC1-B215-166A-A64A-D4FA403908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667" y="3237510"/>
                <a:ext cx="653143" cy="66247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D4207C-139B-2664-4B13-14376C7422FF}"/>
                  </a:ext>
                </a:extLst>
              </p:cNvPr>
              <p:cNvSpPr/>
              <p:nvPr/>
            </p:nvSpPr>
            <p:spPr>
              <a:xfrm>
                <a:off x="6427164" y="1931438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D4207C-139B-2664-4B13-14376C7422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7164" y="1931438"/>
                <a:ext cx="653143" cy="662473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36F1B87-54DA-449F-9662-144A15FAEF81}"/>
                  </a:ext>
                </a:extLst>
              </p:cNvPr>
              <p:cNvSpPr/>
              <p:nvPr/>
            </p:nvSpPr>
            <p:spPr>
              <a:xfrm>
                <a:off x="7171667" y="1931437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36F1B87-54DA-449F-9662-144A15FAEF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667" y="1931437"/>
                <a:ext cx="653143" cy="662473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55D50CCC-9AC3-EC63-5977-DC365C34657B}"/>
                  </a:ext>
                </a:extLst>
              </p:cNvPr>
              <p:cNvSpPr/>
              <p:nvPr/>
            </p:nvSpPr>
            <p:spPr>
              <a:xfrm>
                <a:off x="7916170" y="1931436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55D50CCC-9AC3-EC63-5977-DC365C3465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170" y="1931436"/>
                <a:ext cx="653143" cy="662473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195A5F-E086-0C02-55AD-F0C18D0DF980}"/>
              </a:ext>
            </a:extLst>
          </p:cNvPr>
          <p:cNvCxnSpPr>
            <a:cxnSpLocks/>
            <a:stCxn id="32" idx="2"/>
            <a:endCxn id="31" idx="0"/>
          </p:cNvCxnSpPr>
          <p:nvPr/>
        </p:nvCxnSpPr>
        <p:spPr>
          <a:xfrm>
            <a:off x="6753736" y="2593911"/>
            <a:ext cx="744503" cy="643599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0E51EF1-6269-57B2-83B2-48AA085683DD}"/>
              </a:ext>
            </a:extLst>
          </p:cNvPr>
          <p:cNvCxnSpPr>
            <a:cxnSpLocks/>
            <a:stCxn id="33" idx="2"/>
            <a:endCxn id="31" idx="0"/>
          </p:cNvCxnSpPr>
          <p:nvPr/>
        </p:nvCxnSpPr>
        <p:spPr>
          <a:xfrm>
            <a:off x="7498239" y="2593910"/>
            <a:ext cx="0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FD9E9F3-B14B-C66A-94B1-535202FB0820}"/>
              </a:ext>
            </a:extLst>
          </p:cNvPr>
          <p:cNvCxnSpPr>
            <a:cxnSpLocks/>
            <a:stCxn id="34" idx="2"/>
            <a:endCxn id="31" idx="0"/>
          </p:cNvCxnSpPr>
          <p:nvPr/>
        </p:nvCxnSpPr>
        <p:spPr>
          <a:xfrm flipH="1">
            <a:off x="7498239" y="2593909"/>
            <a:ext cx="744503" cy="643601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2">
            <a:extLst>
              <a:ext uri="{FF2B5EF4-FFF2-40B4-BE49-F238E27FC236}">
                <a16:creationId xmlns:a16="http://schemas.microsoft.com/office/drawing/2014/main" id="{F02E2004-DD23-CD77-B770-5602E9D4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</p:spPr>
        <p:txBody>
          <a:bodyPr/>
          <a:lstStyle/>
          <a:p>
            <a:r>
              <a:rPr lang="en-GB" dirty="0"/>
              <a:t>A secret sharing scheme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72692093-0569-F229-360C-0585FAC0188F}"/>
                  </a:ext>
                </a:extLst>
              </p:cNvPr>
              <p:cNvSpPr/>
              <p:nvPr/>
            </p:nvSpPr>
            <p:spPr>
              <a:xfrm>
                <a:off x="9773845" y="1931436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72692093-0569-F229-360C-0585FAC01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845" y="1931436"/>
                <a:ext cx="653143" cy="66247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29C171C1-CBE0-9802-A937-99574685FCE7}"/>
                  </a:ext>
                </a:extLst>
              </p:cNvPr>
              <p:cNvSpPr/>
              <p:nvPr/>
            </p:nvSpPr>
            <p:spPr>
              <a:xfrm>
                <a:off x="10518348" y="1931435"/>
                <a:ext cx="653143" cy="662473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6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29C171C1-CBE0-9802-A937-99574685FC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8348" y="1931435"/>
                <a:ext cx="653143" cy="662473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1E978FB-4EF3-C96A-515B-AB26665DF253}"/>
              </a:ext>
            </a:extLst>
          </p:cNvPr>
          <p:cNvCxnSpPr>
            <a:cxnSpLocks/>
            <a:stCxn id="57" idx="2"/>
            <a:endCxn id="64" idx="0"/>
          </p:cNvCxnSpPr>
          <p:nvPr/>
        </p:nvCxnSpPr>
        <p:spPr>
          <a:xfrm>
            <a:off x="10100417" y="2593909"/>
            <a:ext cx="417931" cy="64360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03642F2-5073-6F67-8C24-913FE662EAF8}"/>
              </a:ext>
            </a:extLst>
          </p:cNvPr>
          <p:cNvCxnSpPr>
            <a:cxnSpLocks/>
            <a:stCxn id="58" idx="2"/>
            <a:endCxn id="64" idx="0"/>
          </p:cNvCxnSpPr>
          <p:nvPr/>
        </p:nvCxnSpPr>
        <p:spPr>
          <a:xfrm flipH="1">
            <a:off x="10518348" y="2593908"/>
            <a:ext cx="326572" cy="643601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5AAC78E2-A124-0B81-7508-93F0E014B767}"/>
                  </a:ext>
                </a:extLst>
              </p:cNvPr>
              <p:cNvSpPr/>
              <p:nvPr/>
            </p:nvSpPr>
            <p:spPr>
              <a:xfrm>
                <a:off x="10191776" y="3237509"/>
                <a:ext cx="653143" cy="662473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>
                  <a:lnSpc>
                    <a:spcPct val="9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r>
                      <a:rPr lang="en-GB" sz="1600" b="0" i="1" dirty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GB" sz="1600" dirty="0"/>
                  <a:t> </a:t>
                </a:r>
              </a:p>
            </p:txBody>
          </p:sp>
        </mc:Choice>
        <mc:Fallback xmlns="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5AAC78E2-A124-0B81-7508-93F0E014B7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1776" y="3237509"/>
                <a:ext cx="653143" cy="662473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51F0C89-4C7D-01D5-7502-3740448405C9}"/>
              </a:ext>
            </a:extLst>
          </p:cNvPr>
          <p:cNvSpPr txBox="1"/>
          <p:nvPr/>
        </p:nvSpPr>
        <p:spPr>
          <a:xfrm>
            <a:off x="3148268" y="5804397"/>
            <a:ext cx="8323006" cy="471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b="1" dirty="0"/>
              <a:t>But can also do </a:t>
            </a:r>
            <a:r>
              <a:rPr lang="en-GB" sz="1600" b="1" u="sng" dirty="0"/>
              <a:t>calculations</a:t>
            </a:r>
            <a:r>
              <a:rPr lang="en-GB" sz="1600" b="1" dirty="0"/>
              <a:t> on secret-shared values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62FC039-DF5B-F206-57DC-D69C41E176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9A90386-1EEF-38AA-A102-BB1CE376622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771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2E3F82FB-5253-EE18-3B9D-3E6844B85E50}"/>
              </a:ext>
            </a:extLst>
          </p:cNvPr>
          <p:cNvSpPr/>
          <p:nvPr/>
        </p:nvSpPr>
        <p:spPr>
          <a:xfrm>
            <a:off x="1396181" y="1582994"/>
            <a:ext cx="1052051" cy="7177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26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2D7C8D-9BC5-7563-0FD1-E79485A21D1E}"/>
              </a:ext>
            </a:extLst>
          </p:cNvPr>
          <p:cNvSpPr/>
          <p:nvPr/>
        </p:nvSpPr>
        <p:spPr>
          <a:xfrm>
            <a:off x="4729315" y="1582994"/>
            <a:ext cx="1248698" cy="71775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11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352E3C-A828-9FE5-7139-6DDE4FAB2AB1}"/>
              </a:ext>
            </a:extLst>
          </p:cNvPr>
          <p:cNvSpPr/>
          <p:nvPr/>
        </p:nvSpPr>
        <p:spPr>
          <a:xfrm>
            <a:off x="6749844" y="1582993"/>
            <a:ext cx="1248698" cy="717755"/>
          </a:xfrm>
          <a:prstGeom prst="round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7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15071D-B27D-840D-B203-167D7E399B92}"/>
              </a:ext>
            </a:extLst>
          </p:cNvPr>
          <p:cNvSpPr/>
          <p:nvPr/>
        </p:nvSpPr>
        <p:spPr>
          <a:xfrm>
            <a:off x="8770373" y="1582992"/>
            <a:ext cx="1248698" cy="7177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8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B01C1A0-0322-F705-9538-9C5A947C208A}"/>
              </a:ext>
            </a:extLst>
          </p:cNvPr>
          <p:cNvCxnSpPr/>
          <p:nvPr/>
        </p:nvCxnSpPr>
        <p:spPr>
          <a:xfrm flipV="1">
            <a:off x="3608438" y="1941870"/>
            <a:ext cx="717755" cy="10149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58C0179D-F6E7-E335-6DCE-8E1CD922477A}"/>
              </a:ext>
            </a:extLst>
          </p:cNvPr>
          <p:cNvSpPr/>
          <p:nvPr/>
        </p:nvSpPr>
        <p:spPr>
          <a:xfrm>
            <a:off x="1396181" y="2556387"/>
            <a:ext cx="1052051" cy="717755"/>
          </a:xfrm>
          <a:prstGeom prst="ellipse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17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DAAEBC6-1A68-1F4F-9B6A-DA871F683744}"/>
              </a:ext>
            </a:extLst>
          </p:cNvPr>
          <p:cNvSpPr/>
          <p:nvPr/>
        </p:nvSpPr>
        <p:spPr>
          <a:xfrm>
            <a:off x="4729315" y="2556387"/>
            <a:ext cx="1248698" cy="71775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3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25D767B-C148-04BC-5840-53B749F3DF6D}"/>
              </a:ext>
            </a:extLst>
          </p:cNvPr>
          <p:cNvSpPr/>
          <p:nvPr/>
        </p:nvSpPr>
        <p:spPr>
          <a:xfrm>
            <a:off x="6749844" y="2556386"/>
            <a:ext cx="1248698" cy="717755"/>
          </a:xfrm>
          <a:prstGeom prst="round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9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257EE33-72BD-5F73-1870-4E2A14AA3B60}"/>
              </a:ext>
            </a:extLst>
          </p:cNvPr>
          <p:cNvSpPr/>
          <p:nvPr/>
        </p:nvSpPr>
        <p:spPr>
          <a:xfrm>
            <a:off x="8770373" y="2556385"/>
            <a:ext cx="1248698" cy="7177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5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0B2149-1CEF-A6BD-E962-1463CC17D8AC}"/>
              </a:ext>
            </a:extLst>
          </p:cNvPr>
          <p:cNvCxnSpPr/>
          <p:nvPr/>
        </p:nvCxnSpPr>
        <p:spPr>
          <a:xfrm flipV="1">
            <a:off x="3608438" y="2915263"/>
            <a:ext cx="717755" cy="10149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287F347D-D038-8F94-D3CD-E660882E3E6E}"/>
              </a:ext>
            </a:extLst>
          </p:cNvPr>
          <p:cNvSpPr/>
          <p:nvPr/>
        </p:nvSpPr>
        <p:spPr>
          <a:xfrm>
            <a:off x="1396181" y="3529780"/>
            <a:ext cx="1052051" cy="71775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31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A260915-01D7-E734-2847-12D28061CDEE}"/>
              </a:ext>
            </a:extLst>
          </p:cNvPr>
          <p:cNvSpPr/>
          <p:nvPr/>
        </p:nvSpPr>
        <p:spPr>
          <a:xfrm>
            <a:off x="4729315" y="3529780"/>
            <a:ext cx="1248698" cy="71775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5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5EA012A-7D90-0C2C-AA48-0513D4A6A581}"/>
              </a:ext>
            </a:extLst>
          </p:cNvPr>
          <p:cNvSpPr/>
          <p:nvPr/>
        </p:nvSpPr>
        <p:spPr>
          <a:xfrm>
            <a:off x="6749844" y="3529779"/>
            <a:ext cx="1248698" cy="717755"/>
          </a:xfrm>
          <a:prstGeom prst="round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12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A7E38E8C-0B58-3782-9EEC-8405A3689470}"/>
              </a:ext>
            </a:extLst>
          </p:cNvPr>
          <p:cNvSpPr/>
          <p:nvPr/>
        </p:nvSpPr>
        <p:spPr>
          <a:xfrm>
            <a:off x="8770373" y="3529778"/>
            <a:ext cx="1248698" cy="7177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14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C155752-B862-2EAC-21D2-EB190D819C81}"/>
              </a:ext>
            </a:extLst>
          </p:cNvPr>
          <p:cNvCxnSpPr/>
          <p:nvPr/>
        </p:nvCxnSpPr>
        <p:spPr>
          <a:xfrm flipV="1">
            <a:off x="3608438" y="3888656"/>
            <a:ext cx="717755" cy="10149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7155BD8-1F4C-CD0C-8C9C-8DEC70D6A288}"/>
              </a:ext>
            </a:extLst>
          </p:cNvPr>
          <p:cNvSpPr/>
          <p:nvPr/>
        </p:nvSpPr>
        <p:spPr>
          <a:xfrm>
            <a:off x="4729315" y="5058696"/>
            <a:ext cx="1248698" cy="71775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19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2A0F448-7B03-8D3A-65E1-48B76DF7D1A5}"/>
              </a:ext>
            </a:extLst>
          </p:cNvPr>
          <p:cNvSpPr/>
          <p:nvPr/>
        </p:nvSpPr>
        <p:spPr>
          <a:xfrm>
            <a:off x="6749844" y="5058695"/>
            <a:ext cx="1248698" cy="717755"/>
          </a:xfrm>
          <a:prstGeom prst="roundRect">
            <a:avLst/>
          </a:prstGeom>
          <a:solidFill>
            <a:srgbClr val="2E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28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BED1BD5-4B6A-CF48-2D2F-381B289FDF44}"/>
              </a:ext>
            </a:extLst>
          </p:cNvPr>
          <p:cNvSpPr/>
          <p:nvPr/>
        </p:nvSpPr>
        <p:spPr>
          <a:xfrm>
            <a:off x="8770373" y="5058694"/>
            <a:ext cx="1248698" cy="7177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27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F493A53-6732-5FCF-0326-3F5D5AA9FD10}"/>
              </a:ext>
            </a:extLst>
          </p:cNvPr>
          <p:cNvCxnSpPr>
            <a:cxnSpLocks/>
          </p:cNvCxnSpPr>
          <p:nvPr/>
        </p:nvCxnSpPr>
        <p:spPr>
          <a:xfrm flipH="1">
            <a:off x="5353667" y="4446638"/>
            <a:ext cx="4914" cy="412954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01EA64E-854D-E393-8A9B-DB9D30FD83B1}"/>
              </a:ext>
            </a:extLst>
          </p:cNvPr>
          <p:cNvCxnSpPr>
            <a:cxnSpLocks/>
          </p:cNvCxnSpPr>
          <p:nvPr/>
        </p:nvCxnSpPr>
        <p:spPr>
          <a:xfrm flipH="1">
            <a:off x="7369279" y="4446637"/>
            <a:ext cx="4914" cy="412954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44C432A-FD48-E054-ACD5-1F70068A30D1}"/>
              </a:ext>
            </a:extLst>
          </p:cNvPr>
          <p:cNvCxnSpPr>
            <a:cxnSpLocks/>
          </p:cNvCxnSpPr>
          <p:nvPr/>
        </p:nvCxnSpPr>
        <p:spPr>
          <a:xfrm flipH="1">
            <a:off x="9394722" y="4446636"/>
            <a:ext cx="4914" cy="412954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711D0D46-6A05-89A1-1A16-0B93DF9F605E}"/>
              </a:ext>
            </a:extLst>
          </p:cNvPr>
          <p:cNvSpPr/>
          <p:nvPr/>
        </p:nvSpPr>
        <p:spPr>
          <a:xfrm>
            <a:off x="1248696" y="5093106"/>
            <a:ext cx="1347019" cy="648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600" dirty="0"/>
              <a:t>74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9590419-9B7C-6B46-8989-98EFEB9431F4}"/>
              </a:ext>
            </a:extLst>
          </p:cNvPr>
          <p:cNvCxnSpPr/>
          <p:nvPr/>
        </p:nvCxnSpPr>
        <p:spPr>
          <a:xfrm>
            <a:off x="6331974" y="1229032"/>
            <a:ext cx="0" cy="4689987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650714-4359-6BBF-1823-0D7A9AB32787}"/>
              </a:ext>
            </a:extLst>
          </p:cNvPr>
          <p:cNvCxnSpPr/>
          <p:nvPr/>
        </p:nvCxnSpPr>
        <p:spPr>
          <a:xfrm>
            <a:off x="8401664" y="1229032"/>
            <a:ext cx="0" cy="4689987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A3323DE-EBE5-51D1-6FBE-F542C04FD861}"/>
              </a:ext>
            </a:extLst>
          </p:cNvPr>
          <p:cNvCxnSpPr>
            <a:cxnSpLocks/>
          </p:cNvCxnSpPr>
          <p:nvPr/>
        </p:nvCxnSpPr>
        <p:spPr>
          <a:xfrm flipH="1">
            <a:off x="3647507" y="5453012"/>
            <a:ext cx="678686" cy="0"/>
          </a:xfrm>
          <a:prstGeom prst="straightConnector1">
            <a:avLst/>
          </a:prstGeom>
          <a:ln w="12700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7158547-AA33-19FC-9F5B-CE7DD0A939A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0FE9FD4-A39E-B78A-E254-0F114BDF16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1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08A80-62FC-D0DF-8BB8-7647845C8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C1F86935-60C9-E506-1C64-90E0BB1D8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/>
          <a:lstStyle/>
          <a:p>
            <a:r>
              <a:rPr lang="en-GB" dirty="0"/>
              <a:t>Distributed computing</a:t>
            </a:r>
          </a:p>
          <a:p>
            <a:r>
              <a:rPr lang="en-GB" dirty="0"/>
              <a:t>Can do any computation securely</a:t>
            </a:r>
          </a:p>
          <a:p>
            <a:r>
              <a:rPr lang="en-GB" dirty="0"/>
              <a:t>Requires significant communication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87F795-9942-198E-C568-F2F67ABA2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7552324" cy="827088"/>
          </a:xfrm>
        </p:spPr>
        <p:txBody>
          <a:bodyPr anchor="t">
            <a:normAutofit/>
          </a:bodyPr>
          <a:lstStyle/>
          <a:p>
            <a:r>
              <a:rPr lang="en-GB" dirty="0"/>
              <a:t>Secure Multi-Party Computation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F33831CB-C57C-26A6-DD2F-C34178B608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 descr="Cryptography - Free security icons">
            <a:extLst>
              <a:ext uri="{FF2B5EF4-FFF2-40B4-BE49-F238E27FC236}">
                <a16:creationId xmlns:a16="http://schemas.microsoft.com/office/drawing/2014/main" id="{6EECFB0C-70E6-0318-452B-EEB1EADF2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594" y="1769562"/>
            <a:ext cx="3172326" cy="317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F614C9-7387-5C35-C2EE-97EE09DE6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489AD-29A7-5FDD-E9E7-0A29AAD8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713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915BB-36F1-2037-FADA-003A8D2C3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ECE62C-464D-8467-657E-39360AFD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case: logistics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46CB6-AD94-8CCE-E43F-03C8FA30FD9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02 March 2026 | Guest Lecture PETs</a:t>
            </a:r>
          </a:p>
        </p:txBody>
      </p:sp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F4860CC5-C352-C3DA-0430-7E87C35B69C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201" y="4621273"/>
            <a:ext cx="279075" cy="300856"/>
          </a:xfrm>
          <a:prstGeom prst="rect">
            <a:avLst/>
          </a:prstGeom>
        </p:spPr>
      </p:pic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FADBD8F8-2F76-4D4E-6B1F-F855CF5F3A8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073" y="4036467"/>
            <a:ext cx="292419" cy="245957"/>
          </a:xfrm>
          <a:prstGeom prst="rect">
            <a:avLst/>
          </a:prstGeom>
        </p:spPr>
      </p:pic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9CF7B544-7E33-ED0E-6BD7-BA15BEA870A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712" y="4498295"/>
            <a:ext cx="292419" cy="2459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73DD69-5C7B-2073-B81C-C1815ACD3F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9593" y="3109246"/>
            <a:ext cx="390135" cy="415412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C8D70DC1-4BF9-5D06-CA0C-826B068700E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949" y="3064249"/>
            <a:ext cx="285328" cy="307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41C1BA-6293-CA5D-2BC5-C37CD99F21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81094" y="4579344"/>
            <a:ext cx="390135" cy="415412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low confidence">
            <a:extLst>
              <a:ext uri="{FF2B5EF4-FFF2-40B4-BE49-F238E27FC236}">
                <a16:creationId xmlns:a16="http://schemas.microsoft.com/office/drawing/2014/main" id="{8B073558-F677-7AC2-2D1B-05990A0EDCF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89" y="2379542"/>
            <a:ext cx="292419" cy="245957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AE73DED-799C-43B2-DCA5-84CF6D914EB8}"/>
              </a:ext>
            </a:extLst>
          </p:cNvPr>
          <p:cNvCxnSpPr>
            <a:cxnSpLocks/>
          </p:cNvCxnSpPr>
          <p:nvPr/>
        </p:nvCxnSpPr>
        <p:spPr>
          <a:xfrm flipH="1" flipV="1">
            <a:off x="2535896" y="3365209"/>
            <a:ext cx="1233697" cy="2565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EF9918F-C6E5-485C-9953-64DE4A75F7D7}"/>
              </a:ext>
            </a:extLst>
          </p:cNvPr>
          <p:cNvCxnSpPr>
            <a:cxnSpLocks/>
          </p:cNvCxnSpPr>
          <p:nvPr/>
        </p:nvCxnSpPr>
        <p:spPr>
          <a:xfrm>
            <a:off x="2433543" y="3524658"/>
            <a:ext cx="144656" cy="973637"/>
          </a:xfrm>
          <a:prstGeom prst="straightConnector1">
            <a:avLst/>
          </a:prstGeom>
          <a:ln w="127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721C9DD-8579-A874-9766-DD70245973DF}"/>
              </a:ext>
            </a:extLst>
          </p:cNvPr>
          <p:cNvCxnSpPr/>
          <p:nvPr/>
        </p:nvCxnSpPr>
        <p:spPr>
          <a:xfrm flipV="1">
            <a:off x="2934580" y="3524658"/>
            <a:ext cx="905937" cy="97363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User with solid fill">
            <a:extLst>
              <a:ext uri="{FF2B5EF4-FFF2-40B4-BE49-F238E27FC236}">
                <a16:creationId xmlns:a16="http://schemas.microsoft.com/office/drawing/2014/main" id="{4A14EAAC-93C0-F37D-ABAC-999665C72DDC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5661" y="3278277"/>
            <a:ext cx="250825" cy="225163"/>
          </a:xfrm>
          <a:prstGeom prst="rect">
            <a:avLst/>
          </a:prstGeom>
        </p:spPr>
      </p:pic>
      <p:pic>
        <p:nvPicPr>
          <p:cNvPr id="17" name="Graphic 16" descr="User with solid fill">
            <a:extLst>
              <a:ext uri="{FF2B5EF4-FFF2-40B4-BE49-F238E27FC236}">
                <a16:creationId xmlns:a16="http://schemas.microsoft.com/office/drawing/2014/main" id="{9DFBA046-2982-D69E-0CCC-1E8CD1BE2CF9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2776" y="4888554"/>
            <a:ext cx="250825" cy="250825"/>
          </a:xfrm>
          <a:prstGeom prst="rect">
            <a:avLst/>
          </a:prstGeom>
        </p:spPr>
      </p:pic>
      <p:pic>
        <p:nvPicPr>
          <p:cNvPr id="18" name="Graphic 17" descr="User with solid fill">
            <a:extLst>
              <a:ext uri="{FF2B5EF4-FFF2-40B4-BE49-F238E27FC236}">
                <a16:creationId xmlns:a16="http://schemas.microsoft.com/office/drawing/2014/main" id="{62807953-F0C7-34B6-7E97-FE272FB85C6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7295" y="4486960"/>
            <a:ext cx="250825" cy="250825"/>
          </a:xfrm>
          <a:prstGeom prst="rect">
            <a:avLst/>
          </a:prstGeom>
        </p:spPr>
      </p:pic>
      <p:pic>
        <p:nvPicPr>
          <p:cNvPr id="19" name="Graphic 18" descr="User with solid fill">
            <a:extLst>
              <a:ext uri="{FF2B5EF4-FFF2-40B4-BE49-F238E27FC236}">
                <a16:creationId xmlns:a16="http://schemas.microsoft.com/office/drawing/2014/main" id="{32F3655B-4A97-1F67-4D65-FF95EA3E2B6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92131" y="2369955"/>
            <a:ext cx="250825" cy="250825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A44A57-6B6F-ED8E-8F13-B0CBA43CB2B4}"/>
              </a:ext>
            </a:extLst>
          </p:cNvPr>
          <p:cNvCxnSpPr>
            <a:cxnSpLocks/>
          </p:cNvCxnSpPr>
          <p:nvPr/>
        </p:nvCxnSpPr>
        <p:spPr>
          <a:xfrm flipH="1" flipV="1">
            <a:off x="3235195" y="2634579"/>
            <a:ext cx="560821" cy="483747"/>
          </a:xfrm>
          <a:prstGeom prst="straightConnector1">
            <a:avLst/>
          </a:prstGeom>
          <a:ln w="127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482EE1F-5383-19A3-C1C8-1EBB1FEB5E81}"/>
              </a:ext>
            </a:extLst>
          </p:cNvPr>
          <p:cNvCxnSpPr>
            <a:cxnSpLocks/>
          </p:cNvCxnSpPr>
          <p:nvPr/>
        </p:nvCxnSpPr>
        <p:spPr>
          <a:xfrm>
            <a:off x="3196778" y="2672918"/>
            <a:ext cx="572815" cy="50985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Shape&#10;&#10;Description automatically generated with low confidence">
            <a:extLst>
              <a:ext uri="{FF2B5EF4-FFF2-40B4-BE49-F238E27FC236}">
                <a16:creationId xmlns:a16="http://schemas.microsoft.com/office/drawing/2014/main" id="{01856DE3-87B8-DF22-D599-1C62F40E564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358" y="4513722"/>
            <a:ext cx="292419" cy="2459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2AF9CC-835D-2656-7A6C-D63CC0DA85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10239" y="3124673"/>
            <a:ext cx="390135" cy="415412"/>
          </a:xfrm>
          <a:prstGeom prst="rect">
            <a:avLst/>
          </a:prstGeom>
        </p:spPr>
      </p:pic>
      <p:pic>
        <p:nvPicPr>
          <p:cNvPr id="24" name="Picture 23" descr="Shape&#10;&#10;Description automatically generated with low confidence">
            <a:extLst>
              <a:ext uri="{FF2B5EF4-FFF2-40B4-BE49-F238E27FC236}">
                <a16:creationId xmlns:a16="http://schemas.microsoft.com/office/drawing/2014/main" id="{EE0EA2EB-DE0D-3274-555E-5E2974E0FA7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35" y="2394969"/>
            <a:ext cx="292419" cy="245957"/>
          </a:xfrm>
          <a:prstGeom prst="rect">
            <a:avLst/>
          </a:prstGeom>
        </p:spPr>
      </p:pic>
      <p:pic>
        <p:nvPicPr>
          <p:cNvPr id="25" name="Graphic 24" descr="User with solid fill">
            <a:extLst>
              <a:ext uri="{FF2B5EF4-FFF2-40B4-BE49-F238E27FC236}">
                <a16:creationId xmlns:a16="http://schemas.microsoft.com/office/drawing/2014/main" id="{2CA636A4-5E27-4D0A-E92E-F97347204D9C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7941" y="4502387"/>
            <a:ext cx="250825" cy="250825"/>
          </a:xfrm>
          <a:prstGeom prst="rect">
            <a:avLst/>
          </a:prstGeom>
        </p:spPr>
      </p:pic>
      <p:pic>
        <p:nvPicPr>
          <p:cNvPr id="26" name="Graphic 25" descr="User with solid fill">
            <a:extLst>
              <a:ext uri="{FF2B5EF4-FFF2-40B4-BE49-F238E27FC236}">
                <a16:creationId xmlns:a16="http://schemas.microsoft.com/office/drawing/2014/main" id="{996AA087-37CA-41C1-8D82-5E5D44E082E4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2777" y="2385382"/>
            <a:ext cx="250825" cy="250825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BEE1701-F498-2EBC-67CE-7F7A8E1E5477}"/>
              </a:ext>
            </a:extLst>
          </p:cNvPr>
          <p:cNvCxnSpPr>
            <a:cxnSpLocks/>
          </p:cNvCxnSpPr>
          <p:nvPr/>
        </p:nvCxnSpPr>
        <p:spPr>
          <a:xfrm flipV="1">
            <a:off x="7882136" y="2678816"/>
            <a:ext cx="561002" cy="543631"/>
          </a:xfrm>
          <a:prstGeom prst="straightConnector1">
            <a:avLst/>
          </a:prstGeom>
          <a:ln w="12700" cap="rnd">
            <a:solidFill>
              <a:schemeClr val="accent1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46CC6A8-75E9-AE49-4607-A38605B091DF}"/>
              </a:ext>
            </a:extLst>
          </p:cNvPr>
          <p:cNvCxnSpPr>
            <a:cxnSpLocks/>
          </p:cNvCxnSpPr>
          <p:nvPr/>
        </p:nvCxnSpPr>
        <p:spPr>
          <a:xfrm>
            <a:off x="8537424" y="2688345"/>
            <a:ext cx="572815" cy="50985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75ECE3-9C3D-CA73-EF85-3CEAECB3EEC9}"/>
              </a:ext>
            </a:extLst>
          </p:cNvPr>
          <p:cNvCxnSpPr>
            <a:cxnSpLocks/>
          </p:cNvCxnSpPr>
          <p:nvPr/>
        </p:nvCxnSpPr>
        <p:spPr>
          <a:xfrm flipH="1" flipV="1">
            <a:off x="7882136" y="3376766"/>
            <a:ext cx="1233697" cy="2565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 descr="User with solid fill">
            <a:extLst>
              <a:ext uri="{FF2B5EF4-FFF2-40B4-BE49-F238E27FC236}">
                <a16:creationId xmlns:a16="http://schemas.microsoft.com/office/drawing/2014/main" id="{EC6BBDB0-7038-1E7D-CE48-EB8496499273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1901" y="3289834"/>
            <a:ext cx="250825" cy="225163"/>
          </a:xfrm>
          <a:prstGeom prst="rect">
            <a:avLst/>
          </a:prstGeom>
        </p:spPr>
      </p:pic>
      <p:pic>
        <p:nvPicPr>
          <p:cNvPr id="31" name="Graphic 30" descr="User with solid fill">
            <a:extLst>
              <a:ext uri="{FF2B5EF4-FFF2-40B4-BE49-F238E27FC236}">
                <a16:creationId xmlns:a16="http://schemas.microsoft.com/office/drawing/2014/main" id="{CE4F2CA8-0184-1CAC-0C77-59D61511D21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11249" y="4013448"/>
            <a:ext cx="250825" cy="250825"/>
          </a:xfrm>
          <a:prstGeom prst="rect">
            <a:avLst/>
          </a:prstGeom>
        </p:spPr>
      </p:pic>
      <p:pic>
        <p:nvPicPr>
          <p:cNvPr id="32" name="Picture 31" descr="Shape&#10;&#10;Description automatically generated with low confidence">
            <a:extLst>
              <a:ext uri="{FF2B5EF4-FFF2-40B4-BE49-F238E27FC236}">
                <a16:creationId xmlns:a16="http://schemas.microsoft.com/office/drawing/2014/main" id="{0D13315A-01AD-EF0C-7BD4-B4E85C61AC2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3070787"/>
            <a:ext cx="285328" cy="307597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07807C-8FF3-2D22-5483-D993E667CEA3}"/>
              </a:ext>
            </a:extLst>
          </p:cNvPr>
          <p:cNvCxnSpPr>
            <a:cxnSpLocks/>
          </p:cNvCxnSpPr>
          <p:nvPr/>
        </p:nvCxnSpPr>
        <p:spPr>
          <a:xfrm flipH="1">
            <a:off x="8483601" y="4870251"/>
            <a:ext cx="347115" cy="124505"/>
          </a:xfrm>
          <a:prstGeom prst="straightConnector1">
            <a:avLst/>
          </a:prstGeom>
          <a:ln w="12700" cap="rnd">
            <a:solidFill>
              <a:schemeClr val="accent5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D8A3FB1-5097-7C29-A707-E085070A0465}"/>
              </a:ext>
            </a:extLst>
          </p:cNvPr>
          <p:cNvCxnSpPr>
            <a:cxnSpLocks/>
          </p:cNvCxnSpPr>
          <p:nvPr/>
        </p:nvCxnSpPr>
        <p:spPr>
          <a:xfrm flipH="1" flipV="1">
            <a:off x="7961951" y="4766372"/>
            <a:ext cx="248710" cy="207758"/>
          </a:xfrm>
          <a:prstGeom prst="straightConnector1">
            <a:avLst/>
          </a:prstGeom>
          <a:ln w="12700" cap="rnd">
            <a:solidFill>
              <a:schemeClr val="accent5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B5CB1CD-6C67-2C5B-A089-673FE9B12E25}"/>
              </a:ext>
            </a:extLst>
          </p:cNvPr>
          <p:cNvCxnSpPr>
            <a:cxnSpLocks/>
          </p:cNvCxnSpPr>
          <p:nvPr/>
        </p:nvCxnSpPr>
        <p:spPr>
          <a:xfrm flipV="1">
            <a:off x="8094327" y="3578524"/>
            <a:ext cx="1115816" cy="928505"/>
          </a:xfrm>
          <a:prstGeom prst="straightConnector1">
            <a:avLst/>
          </a:prstGeom>
          <a:ln w="12700" cap="rnd">
            <a:solidFill>
              <a:schemeClr val="accent5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6971C81-D505-F02A-4882-B0AC2F9E2E41}"/>
              </a:ext>
            </a:extLst>
          </p:cNvPr>
          <p:cNvCxnSpPr>
            <a:cxnSpLocks/>
          </p:cNvCxnSpPr>
          <p:nvPr/>
        </p:nvCxnSpPr>
        <p:spPr>
          <a:xfrm>
            <a:off x="9305306" y="3633638"/>
            <a:ext cx="0" cy="351529"/>
          </a:xfrm>
          <a:prstGeom prst="straightConnector1">
            <a:avLst/>
          </a:prstGeom>
          <a:ln w="12700" cap="rnd">
            <a:solidFill>
              <a:schemeClr val="accent5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6F04452-FBB4-442F-39D7-FC739F9B464A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9076162" y="4282424"/>
            <a:ext cx="141788" cy="296920"/>
          </a:xfrm>
          <a:prstGeom prst="straightConnector1">
            <a:avLst/>
          </a:prstGeom>
          <a:ln w="12700" cap="rnd">
            <a:solidFill>
              <a:schemeClr val="accent5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B8F75BA-0FBD-855A-DA16-D7EBC3EE96BE}"/>
              </a:ext>
            </a:extLst>
          </p:cNvPr>
          <p:cNvSpPr txBox="1"/>
          <p:nvPr/>
        </p:nvSpPr>
        <p:spPr>
          <a:xfrm>
            <a:off x="2713904" y="212021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Company 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5DB18E-AA1C-63FA-1CEB-166CA2B1A9E5}"/>
              </a:ext>
            </a:extLst>
          </p:cNvPr>
          <p:cNvSpPr txBox="1"/>
          <p:nvPr/>
        </p:nvSpPr>
        <p:spPr>
          <a:xfrm>
            <a:off x="5316624" y="212021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Company 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14D9EE-9419-C72B-D3A9-898F914794CA}"/>
              </a:ext>
            </a:extLst>
          </p:cNvPr>
          <p:cNvSpPr txBox="1"/>
          <p:nvPr/>
        </p:nvSpPr>
        <p:spPr>
          <a:xfrm>
            <a:off x="7587791" y="2109035"/>
            <a:ext cx="1979337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Collaboration A &amp; B</a:t>
            </a:r>
          </a:p>
        </p:txBody>
      </p:sp>
      <p:pic>
        <p:nvPicPr>
          <p:cNvPr id="41" name="Picture 40" descr="Shape&#10;&#10;Description automatically generated with low confidence">
            <a:extLst>
              <a:ext uri="{FF2B5EF4-FFF2-40B4-BE49-F238E27FC236}">
                <a16:creationId xmlns:a16="http://schemas.microsoft.com/office/drawing/2014/main" id="{CFD28CDC-2175-7620-6BB0-4E733E427C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202" y="4627799"/>
            <a:ext cx="279075" cy="300856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C4061B99-4965-0EDC-99D6-A150A5563271}"/>
              </a:ext>
            </a:extLst>
          </p:cNvPr>
          <p:cNvSpPr/>
          <p:nvPr/>
        </p:nvSpPr>
        <p:spPr>
          <a:xfrm>
            <a:off x="1919707" y="1906977"/>
            <a:ext cx="2502794" cy="323240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E21B4FE-4E07-41B7-32F6-23F6E679D7A6}"/>
              </a:ext>
            </a:extLst>
          </p:cNvPr>
          <p:cNvSpPr/>
          <p:nvPr/>
        </p:nvSpPr>
        <p:spPr>
          <a:xfrm>
            <a:off x="4477162" y="1906977"/>
            <a:ext cx="2502794" cy="3232401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D1569C-3E13-97B5-8E3A-91E9DD5154E4}"/>
              </a:ext>
            </a:extLst>
          </p:cNvPr>
          <p:cNvSpPr/>
          <p:nvPr/>
        </p:nvSpPr>
        <p:spPr>
          <a:xfrm>
            <a:off x="7335115" y="1906977"/>
            <a:ext cx="2502794" cy="323240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BC3F6FF8-A40F-7ECE-347B-7951FA738814}"/>
              </a:ext>
            </a:extLst>
          </p:cNvPr>
          <p:cNvSpPr/>
          <p:nvPr/>
        </p:nvSpPr>
        <p:spPr>
          <a:xfrm>
            <a:off x="7038918" y="3365209"/>
            <a:ext cx="223922" cy="241985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47" name="Picture 46" descr="Shape&#10;&#10;Description automatically generated with low confidence">
            <a:extLst>
              <a:ext uri="{FF2B5EF4-FFF2-40B4-BE49-F238E27FC236}">
                <a16:creationId xmlns:a16="http://schemas.microsoft.com/office/drawing/2014/main" id="{854C1121-CA98-B8CC-486E-8C71127AA9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233" y="2630707"/>
            <a:ext cx="285328" cy="30759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B0F14CB-A711-2AA5-DE31-B791EA131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3764" y="2672918"/>
            <a:ext cx="172027" cy="131550"/>
          </a:xfrm>
          <a:prstGeom prst="rect">
            <a:avLst/>
          </a:prstGeom>
        </p:spPr>
      </p:pic>
      <p:pic>
        <p:nvPicPr>
          <p:cNvPr id="49" name="Picture 48" descr="Shape&#10;&#10;Description automatically generated with low confidence">
            <a:extLst>
              <a:ext uri="{FF2B5EF4-FFF2-40B4-BE49-F238E27FC236}">
                <a16:creationId xmlns:a16="http://schemas.microsoft.com/office/drawing/2014/main" id="{6BA08F2E-E193-C632-20C6-9828C11563C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259" y="4040672"/>
            <a:ext cx="292419" cy="24595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4BD575A-7A30-E91B-5774-946FEAB3CF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62280" y="4583549"/>
            <a:ext cx="390135" cy="415412"/>
          </a:xfrm>
          <a:prstGeom prst="rect">
            <a:avLst/>
          </a:prstGeom>
        </p:spPr>
      </p:pic>
      <p:pic>
        <p:nvPicPr>
          <p:cNvPr id="51" name="Graphic 50" descr="User with solid fill">
            <a:extLst>
              <a:ext uri="{FF2B5EF4-FFF2-40B4-BE49-F238E27FC236}">
                <a16:creationId xmlns:a16="http://schemas.microsoft.com/office/drawing/2014/main" id="{B75D0C89-E3FA-B0B0-8772-41162ED348B2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3962" y="4892759"/>
            <a:ext cx="250825" cy="250825"/>
          </a:xfrm>
          <a:prstGeom prst="rect">
            <a:avLst/>
          </a:prstGeom>
        </p:spPr>
      </p:pic>
      <p:pic>
        <p:nvPicPr>
          <p:cNvPr id="52" name="Graphic 51" descr="User with solid fill">
            <a:extLst>
              <a:ext uri="{FF2B5EF4-FFF2-40B4-BE49-F238E27FC236}">
                <a16:creationId xmlns:a16="http://schemas.microsoft.com/office/drawing/2014/main" id="{D112DD9A-E58F-774D-36EC-F0D38A10821C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2435" y="4017653"/>
            <a:ext cx="250825" cy="250825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BF1CEFB-4E92-755D-F838-90BB18D08F7A}"/>
              </a:ext>
            </a:extLst>
          </p:cNvPr>
          <p:cNvCxnSpPr>
            <a:cxnSpLocks/>
          </p:cNvCxnSpPr>
          <p:nvPr/>
        </p:nvCxnSpPr>
        <p:spPr>
          <a:xfrm flipH="1">
            <a:off x="5464495" y="4871952"/>
            <a:ext cx="347115" cy="124505"/>
          </a:xfrm>
          <a:prstGeom prst="straightConnector1">
            <a:avLst/>
          </a:prstGeom>
          <a:ln w="12700" cap="rnd">
            <a:solidFill>
              <a:schemeClr val="accent5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CC1C98E-089F-5266-DD5B-54CF65BF77CC}"/>
              </a:ext>
            </a:extLst>
          </p:cNvPr>
          <p:cNvCxnSpPr>
            <a:cxnSpLocks/>
          </p:cNvCxnSpPr>
          <p:nvPr/>
        </p:nvCxnSpPr>
        <p:spPr>
          <a:xfrm flipH="1">
            <a:off x="6057056" y="4284125"/>
            <a:ext cx="141788" cy="296920"/>
          </a:xfrm>
          <a:prstGeom prst="straightConnector1">
            <a:avLst/>
          </a:prstGeom>
          <a:ln w="12700" cap="rnd">
            <a:solidFill>
              <a:schemeClr val="accent5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31D75AF-080F-AA09-5D10-B5D70EA8A090}"/>
              </a:ext>
            </a:extLst>
          </p:cNvPr>
          <p:cNvSpPr/>
          <p:nvPr/>
        </p:nvSpPr>
        <p:spPr>
          <a:xfrm>
            <a:off x="5311333" y="4200136"/>
            <a:ext cx="626144" cy="618295"/>
          </a:xfrm>
          <a:custGeom>
            <a:avLst/>
            <a:gdLst>
              <a:gd name="connsiteX0" fmla="*/ 0 w 661988"/>
              <a:gd name="connsiteY0" fmla="*/ 595313 h 595313"/>
              <a:gd name="connsiteX1" fmla="*/ 171450 w 661988"/>
              <a:gd name="connsiteY1" fmla="*/ 223838 h 595313"/>
              <a:gd name="connsiteX2" fmla="*/ 661988 w 661988"/>
              <a:gd name="connsiteY2" fmla="*/ 0 h 59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1988" h="595313">
                <a:moveTo>
                  <a:pt x="0" y="595313"/>
                </a:moveTo>
                <a:cubicBezTo>
                  <a:pt x="30559" y="459185"/>
                  <a:pt x="61119" y="323057"/>
                  <a:pt x="171450" y="223838"/>
                </a:cubicBezTo>
                <a:cubicBezTo>
                  <a:pt x="281781" y="124619"/>
                  <a:pt x="582613" y="50006"/>
                  <a:pt x="661988" y="0"/>
                </a:cubicBezTo>
              </a:path>
            </a:pathLst>
          </a:custGeom>
          <a:ln w="12700" cap="rnd">
            <a:solidFill>
              <a:schemeClr val="accent5"/>
            </a:solidFill>
            <a:prstDash val="sysDash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76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216CD-183E-197E-4DD2-B9F7EB424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FB5EDE-412E-5E3A-49D9-0A4F3526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case: fraud detection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46293-0A35-8949-0BBE-65AFCC05A24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02 March 2026 | Guest Lecture PETs</a:t>
            </a:r>
          </a:p>
        </p:txBody>
      </p:sp>
      <p:grpSp>
        <p:nvGrpSpPr>
          <p:cNvPr id="5" name="Groep 3">
            <a:extLst>
              <a:ext uri="{FF2B5EF4-FFF2-40B4-BE49-F238E27FC236}">
                <a16:creationId xmlns:a16="http://schemas.microsoft.com/office/drawing/2014/main" id="{611C829A-9A34-3BFE-5B6C-9275722D0108}"/>
              </a:ext>
            </a:extLst>
          </p:cNvPr>
          <p:cNvGrpSpPr/>
          <p:nvPr/>
        </p:nvGrpSpPr>
        <p:grpSpPr>
          <a:xfrm>
            <a:off x="719138" y="1455131"/>
            <a:ext cx="5123184" cy="4221425"/>
            <a:chOff x="782558" y="1828354"/>
            <a:chExt cx="5123184" cy="4221425"/>
          </a:xfrm>
        </p:grpSpPr>
        <p:sp>
          <p:nvSpPr>
            <p:cNvPr id="45" name="Rechthoek 16">
              <a:extLst>
                <a:ext uri="{FF2B5EF4-FFF2-40B4-BE49-F238E27FC236}">
                  <a16:creationId xmlns:a16="http://schemas.microsoft.com/office/drawing/2014/main" id="{CE966CA5-43F3-4F94-2E4A-29122FF6CB5D}"/>
                </a:ext>
              </a:extLst>
            </p:cNvPr>
            <p:cNvSpPr/>
            <p:nvPr/>
          </p:nvSpPr>
          <p:spPr>
            <a:xfrm>
              <a:off x="782558" y="1828354"/>
              <a:ext cx="5123184" cy="42214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lIns="80992" tIns="80992" rIns="80992" bIns="80992" rtlCol="0" anchor="t"/>
            <a:lstStyle/>
            <a:p>
              <a:pPr marL="0" marR="0" lvl="0" indent="0" defTabSz="608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i="0" u="none" strike="noStrike" kern="0" cap="all" spc="0" normalizeH="0" baseline="0" noProof="0">
                  <a:ln>
                    <a:noFill/>
                  </a:ln>
                  <a:effectLst/>
                  <a:uLnTx/>
                  <a:uFillTx/>
                </a:rPr>
                <a:t> </a:t>
              </a:r>
            </a:p>
          </p:txBody>
        </p:sp>
        <p:sp>
          <p:nvSpPr>
            <p:cNvPr id="56" name="Tijdelijke aanduiding voor verticale tekst 11">
              <a:extLst>
                <a:ext uri="{FF2B5EF4-FFF2-40B4-BE49-F238E27FC236}">
                  <a16:creationId xmlns:a16="http://schemas.microsoft.com/office/drawing/2014/main" id="{87116874-0B1A-2B66-AEED-A41BE4839B03}"/>
                </a:ext>
              </a:extLst>
            </p:cNvPr>
            <p:cNvSpPr txBox="1">
              <a:spLocks/>
            </p:cNvSpPr>
            <p:nvPr/>
          </p:nvSpPr>
          <p:spPr>
            <a:xfrm>
              <a:off x="1030574" y="2201132"/>
              <a:ext cx="3427125" cy="323021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Arial" panose="020B0604020202020204" pitchFamily="34" charset="0"/>
                <a:buNone/>
                <a:defRPr sz="2000" b="0" kern="1200" cap="all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+mn-cs"/>
                </a:defRPr>
              </a:lvl1pPr>
              <a:lvl2pPr marL="357188" indent="-17780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</a:buBlip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Tx/>
                <a:buNone/>
                <a:defRPr sz="2000" b="0" kern="1200" cap="all" spc="30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Calibri" panose="020F0502020204030204" pitchFamily="34" charset="0"/>
                </a:defRPr>
              </a:lvl4pPr>
              <a:lvl5pPr marL="179388" indent="-179388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1"/>
                </a:buClr>
                <a:buFont typeface="+mj-lt"/>
                <a:buAutoNum type="arabicPeriod"/>
                <a:tabLst>
                  <a:tab pos="179388" algn="l"/>
                </a:tabLst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9388" indent="-1793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defRPr sz="1600" b="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57188" indent="-1778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</a:buBlip>
                <a:defRPr sz="1600" b="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Tx/>
                <a:buNone/>
                <a:defRPr sz="2000" b="0" kern="1200" cap="all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+mn-cs"/>
                </a:defRPr>
              </a:lvl9pPr>
            </a:lstStyle>
            <a:p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Transactions 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visible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for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one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 bank</a:t>
              </a:r>
            </a:p>
          </p:txBody>
        </p:sp>
      </p:grpSp>
      <p:grpSp>
        <p:nvGrpSpPr>
          <p:cNvPr id="57" name="Groep 6">
            <a:extLst>
              <a:ext uri="{FF2B5EF4-FFF2-40B4-BE49-F238E27FC236}">
                <a16:creationId xmlns:a16="http://schemas.microsoft.com/office/drawing/2014/main" id="{5E36376A-7BA7-1FE5-A836-14E47A8A7A3E}"/>
              </a:ext>
            </a:extLst>
          </p:cNvPr>
          <p:cNvGrpSpPr/>
          <p:nvPr/>
        </p:nvGrpSpPr>
        <p:grpSpPr>
          <a:xfrm>
            <a:off x="6421198" y="1455131"/>
            <a:ext cx="5123184" cy="4221425"/>
            <a:chOff x="6484618" y="1828354"/>
            <a:chExt cx="5123184" cy="4221425"/>
          </a:xfrm>
        </p:grpSpPr>
        <p:sp>
          <p:nvSpPr>
            <p:cNvPr id="58" name="Rechthoek 15">
              <a:extLst>
                <a:ext uri="{FF2B5EF4-FFF2-40B4-BE49-F238E27FC236}">
                  <a16:creationId xmlns:a16="http://schemas.microsoft.com/office/drawing/2014/main" id="{165A6E94-6C97-1CAF-1C5A-0DDC29DD64E0}"/>
                </a:ext>
              </a:extLst>
            </p:cNvPr>
            <p:cNvSpPr/>
            <p:nvPr/>
          </p:nvSpPr>
          <p:spPr>
            <a:xfrm>
              <a:off x="6484618" y="1828354"/>
              <a:ext cx="5123184" cy="42214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lIns="80992" tIns="80992" rIns="80992" bIns="80992" rtlCol="0" anchor="t"/>
            <a:lstStyle/>
            <a:p>
              <a:pPr marL="0" marR="0" lvl="0" indent="0" defTabSz="608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i="0" u="none" strike="noStrike" kern="0" cap="all" spc="0" normalizeH="0" baseline="0" noProof="0">
                  <a:ln>
                    <a:noFill/>
                  </a:ln>
                  <a:effectLst/>
                  <a:uLnTx/>
                  <a:uFillTx/>
                </a:rPr>
                <a:t> </a:t>
              </a:r>
            </a:p>
          </p:txBody>
        </p:sp>
        <p:sp>
          <p:nvSpPr>
            <p:cNvPr id="59" name="Tijdelijke aanduiding voor verticale tekst 11">
              <a:extLst>
                <a:ext uri="{FF2B5EF4-FFF2-40B4-BE49-F238E27FC236}">
                  <a16:creationId xmlns:a16="http://schemas.microsoft.com/office/drawing/2014/main" id="{21829CCE-5F3D-5765-2C74-B544DC764B98}"/>
                </a:ext>
              </a:extLst>
            </p:cNvPr>
            <p:cNvSpPr txBox="1">
              <a:spLocks/>
            </p:cNvSpPr>
            <p:nvPr/>
          </p:nvSpPr>
          <p:spPr>
            <a:xfrm>
              <a:off x="6803552" y="2201132"/>
              <a:ext cx="3427125" cy="323021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Arial" panose="020B0604020202020204" pitchFamily="34" charset="0"/>
                <a:buNone/>
                <a:defRPr sz="2000" b="0" kern="1200" cap="all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+mn-cs"/>
                </a:defRPr>
              </a:lvl1pPr>
              <a:lvl2pPr marL="357188" indent="-17780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</a:buBlip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rgbClr val="0070C0"/>
                </a:buClr>
                <a:buSzPct val="85000"/>
                <a:buFontTx/>
                <a:buNone/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Tx/>
                <a:buNone/>
                <a:defRPr sz="2000" b="0" kern="1200" cap="all" spc="30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Calibri" panose="020F0502020204030204" pitchFamily="34" charset="0"/>
                </a:defRPr>
              </a:lvl4pPr>
              <a:lvl5pPr marL="179388" indent="-179388" algn="l" defTabSz="719138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Clr>
                  <a:schemeClr val="tx1"/>
                </a:buClr>
                <a:buFont typeface="+mj-lt"/>
                <a:buAutoNum type="arabicPeriod"/>
                <a:tabLst>
                  <a:tab pos="179388" algn="l"/>
                </a:tabLst>
                <a:defRPr sz="160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9388" indent="-179388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defRPr sz="1600" b="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57188" indent="-1778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600"/>
                </a:spcAft>
                <a:buFontTx/>
                <a:buBlip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</a:buBlip>
                <a:defRPr sz="1600" b="0" i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600"/>
                </a:spcAft>
                <a:buFontTx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1200"/>
                </a:spcAft>
                <a:buFontTx/>
                <a:buNone/>
                <a:defRPr sz="2000" b="0" kern="1200" cap="all" baseline="0">
                  <a:solidFill>
                    <a:schemeClr val="tx2"/>
                  </a:solidFill>
                  <a:latin typeface="Franklin Gothic Medium" panose="020B0603020102020204" pitchFamily="34" charset="0"/>
                  <a:ea typeface="+mn-ea"/>
                  <a:cs typeface="+mn-cs"/>
                </a:defRPr>
              </a:lvl9pPr>
            </a:lstStyle>
            <a:p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Transaction 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network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 (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three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nl-NL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banks</a:t>
              </a:r>
              <a:r>
                <a:rPr lang="nl-NL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) </a:t>
              </a: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E1B70679-F733-2BA3-FF2A-C298CAB0D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023" y="2303710"/>
            <a:ext cx="3427125" cy="3310369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B29B956-3865-78F8-6ABC-36FA8BC45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630" y="2523708"/>
            <a:ext cx="2435825" cy="275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9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544F-8199-1FAB-482D-E5DBA5391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7C2148-CA05-FCC4-2EE9-F1DF68CB7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399" y="1680940"/>
            <a:ext cx="4395790" cy="29012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6C6A81-7137-997F-106F-8BF89D467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>
            <a:normAutofit/>
          </a:bodyPr>
          <a:lstStyle/>
          <a:p>
            <a:r>
              <a:rPr lang="en-GB" dirty="0"/>
              <a:t>Danish Sugar Beet Auction, 2008</a:t>
            </a:r>
          </a:p>
          <a:p>
            <a:r>
              <a:rPr lang="en-GB" dirty="0"/>
              <a:t>Double auction to find market clearing price</a:t>
            </a:r>
          </a:p>
          <a:p>
            <a:r>
              <a:rPr lang="en-GB" dirty="0"/>
              <a:t>Bids and outcomes were </a:t>
            </a:r>
            <a:r>
              <a:rPr lang="en-GB" i="1" dirty="0"/>
              <a:t>secret-shared</a:t>
            </a:r>
          </a:p>
          <a:p>
            <a:r>
              <a:rPr lang="en-GB" dirty="0"/>
              <a:t>25,000 tons of production rights changed owner</a:t>
            </a:r>
          </a:p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5DC749-BAED-BA31-E77B-9526386B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4FC373-25AB-73D8-E870-0A865F265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78C5A4-DC88-3AB6-485A-DD669BAC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Use case: auctions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02D4624-782D-F473-4235-E4EFBD2D1D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AB13-AD1E-6CDC-A09D-69259D9F4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37EEA9-8FD3-69B2-F44B-66AD572B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Federated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9A8776-0A68-C35D-B4D9-51D18BB5EB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B200C43-3A3D-985F-1980-039EE27BEFD7}"/>
              </a:ext>
            </a:extLst>
          </p:cNvPr>
          <p:cNvSpPr/>
          <p:nvPr/>
        </p:nvSpPr>
        <p:spPr>
          <a:xfrm>
            <a:off x="6969827" y="1591932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DD1270B-4491-E687-FF4C-F435D67AF867}"/>
              </a:ext>
            </a:extLst>
          </p:cNvPr>
          <p:cNvSpPr/>
          <p:nvPr/>
        </p:nvSpPr>
        <p:spPr>
          <a:xfrm>
            <a:off x="6241858" y="4175334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2C99D66-8069-AA79-3170-78F34B6CCB65}"/>
              </a:ext>
            </a:extLst>
          </p:cNvPr>
          <p:cNvSpPr/>
          <p:nvPr/>
        </p:nvSpPr>
        <p:spPr>
          <a:xfrm>
            <a:off x="2800536" y="1784411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D8C9317-CCE5-9263-6A6C-EF9DBF0E915B}"/>
              </a:ext>
            </a:extLst>
          </p:cNvPr>
          <p:cNvSpPr/>
          <p:nvPr/>
        </p:nvSpPr>
        <p:spPr>
          <a:xfrm>
            <a:off x="2214610" y="429457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8E96AD1A-06EF-DD96-992B-F39132EA3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50864" y="2102897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D7E909C4-FDF0-993A-F85C-039FDEEF05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26169" y="4487162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074C4114-2B6D-93D0-E523-2CB6EB5A00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22869" y="4642826"/>
            <a:ext cx="914400" cy="914400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D1A2DC6E-CA12-CF20-ECDE-936EDCE3D2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7561" y="1950020"/>
            <a:ext cx="914400" cy="914400"/>
          </a:xfrm>
          <a:prstGeom prst="rect">
            <a:avLst/>
          </a:prstGeom>
        </p:spPr>
      </p:pic>
      <p:pic>
        <p:nvPicPr>
          <p:cNvPr id="4100" name="Picture 4" descr="Node - Free business icons">
            <a:extLst>
              <a:ext uri="{FF2B5EF4-FFF2-40B4-BE49-F238E27FC236}">
                <a16:creationId xmlns:a16="http://schemas.microsoft.com/office/drawing/2014/main" id="{780C7705-BAE6-A8B7-5BB6-11C9E1B13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269" y="4728207"/>
            <a:ext cx="668336" cy="66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Node - Free business icons">
            <a:extLst>
              <a:ext uri="{FF2B5EF4-FFF2-40B4-BE49-F238E27FC236}">
                <a16:creationId xmlns:a16="http://schemas.microsoft.com/office/drawing/2014/main" id="{0DB602CD-863E-4DFE-23BC-0C8D553DA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74" y="4597739"/>
            <a:ext cx="668336" cy="66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Node - Free business icons">
            <a:extLst>
              <a:ext uri="{FF2B5EF4-FFF2-40B4-BE49-F238E27FC236}">
                <a16:creationId xmlns:a16="http://schemas.microsoft.com/office/drawing/2014/main" id="{B9E392CC-A0EE-C554-622A-31E29ED88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49" y="2073052"/>
            <a:ext cx="668336" cy="66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Node - Free business icons">
            <a:extLst>
              <a:ext uri="{FF2B5EF4-FFF2-40B4-BE49-F238E27FC236}">
                <a16:creationId xmlns:a16="http://schemas.microsoft.com/office/drawing/2014/main" id="{CBC7E552-5B7F-B403-28A1-A08E620BD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917" y="2360960"/>
            <a:ext cx="668336" cy="66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1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C52ED-B0B6-BC21-3846-0C1BA6663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7657BC-EFB6-A41B-593E-3CE3BF97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Federated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CBF09-0A2F-3E8B-CB0C-F09C70F697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50AB58-BD9F-AAD3-CC72-01A1DD65D1E9}"/>
              </a:ext>
            </a:extLst>
          </p:cNvPr>
          <p:cNvSpPr/>
          <p:nvPr/>
        </p:nvSpPr>
        <p:spPr>
          <a:xfrm>
            <a:off x="8806648" y="1784411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9714E73-FFFF-3600-850E-0F309BCF142F}"/>
              </a:ext>
            </a:extLst>
          </p:cNvPr>
          <p:cNvSpPr/>
          <p:nvPr/>
        </p:nvSpPr>
        <p:spPr>
          <a:xfrm>
            <a:off x="8078679" y="436781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92709A1-44B5-A36C-957E-7C084C9709EB}"/>
              </a:ext>
            </a:extLst>
          </p:cNvPr>
          <p:cNvSpPr/>
          <p:nvPr/>
        </p:nvSpPr>
        <p:spPr>
          <a:xfrm>
            <a:off x="1988597" y="177775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dirty="0" err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BA0D22A-7375-3F9C-C435-BBEA3D112150}"/>
              </a:ext>
            </a:extLst>
          </p:cNvPr>
          <p:cNvSpPr/>
          <p:nvPr/>
        </p:nvSpPr>
        <p:spPr>
          <a:xfrm>
            <a:off x="1402671" y="4287915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F5DC6D5-E360-57F0-1DBD-0D339FA3492C}"/>
              </a:ext>
            </a:extLst>
          </p:cNvPr>
          <p:cNvSpPr/>
          <p:nvPr/>
        </p:nvSpPr>
        <p:spPr>
          <a:xfrm>
            <a:off x="4776555" y="2710443"/>
            <a:ext cx="2848048" cy="19505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11" name="Graphic 10" descr="Cloud outline">
            <a:extLst>
              <a:ext uri="{FF2B5EF4-FFF2-40B4-BE49-F238E27FC236}">
                <a16:creationId xmlns:a16="http://schemas.microsoft.com/office/drawing/2014/main" id="{5E7967DC-7D0C-C6EE-F230-EF4E2093D5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7171" y="2184603"/>
            <a:ext cx="3027491" cy="3027491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367C87A8-7465-8EC5-3193-0D90525297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8925" y="2096239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F60ED7C4-BD77-C149-F24E-8C496BBF50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2990" y="4679641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63FDD1D7-3E1B-2B8D-344E-FEF3CC037A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0930" y="4636168"/>
            <a:ext cx="914400" cy="914400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05EA1FB3-73B6-3241-118C-05785E1892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4382" y="2142499"/>
            <a:ext cx="914400" cy="914400"/>
          </a:xfrm>
          <a:prstGeom prst="rect">
            <a:avLst/>
          </a:prstGeom>
        </p:spPr>
      </p:pic>
      <p:pic>
        <p:nvPicPr>
          <p:cNvPr id="4098" name="Picture 2" descr="Ai modeling Generic Others icon | Freepik">
            <a:extLst>
              <a:ext uri="{FF2B5EF4-FFF2-40B4-BE49-F238E27FC236}">
                <a16:creationId xmlns:a16="http://schemas.microsoft.com/office/drawing/2014/main" id="{2A770977-F8BB-4FE8-6909-9D9805DDE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62" y="3099003"/>
            <a:ext cx="1322033" cy="132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32645AF-0E37-528F-CAE2-6CDD3EC07144}"/>
              </a:ext>
            </a:extLst>
          </p:cNvPr>
          <p:cNvCxnSpPr/>
          <p:nvPr/>
        </p:nvCxnSpPr>
        <p:spPr>
          <a:xfrm flipH="1" flipV="1">
            <a:off x="4122821" y="2414337"/>
            <a:ext cx="564589" cy="442802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97A7356-3802-B103-3FD6-7E03CB7134F3}"/>
              </a:ext>
            </a:extLst>
          </p:cNvPr>
          <p:cNvCxnSpPr>
            <a:cxnSpLocks/>
          </p:cNvCxnSpPr>
          <p:nvPr/>
        </p:nvCxnSpPr>
        <p:spPr>
          <a:xfrm flipH="1">
            <a:off x="3561347" y="4235557"/>
            <a:ext cx="1115999" cy="425397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DB7AC30-9554-BB6B-518A-E6383BC4DD57}"/>
              </a:ext>
            </a:extLst>
          </p:cNvPr>
          <p:cNvCxnSpPr>
            <a:cxnSpLocks/>
          </p:cNvCxnSpPr>
          <p:nvPr/>
        </p:nvCxnSpPr>
        <p:spPr>
          <a:xfrm flipV="1">
            <a:off x="7764662" y="2710443"/>
            <a:ext cx="897675" cy="35886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4174CD3-90EE-EFB5-2AC7-3D73E60005F9}"/>
              </a:ext>
            </a:extLst>
          </p:cNvPr>
          <p:cNvCxnSpPr>
            <a:cxnSpLocks/>
          </p:cNvCxnSpPr>
          <p:nvPr/>
        </p:nvCxnSpPr>
        <p:spPr>
          <a:xfrm>
            <a:off x="7688575" y="4589214"/>
            <a:ext cx="250045" cy="125909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251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BF8FC-17F1-F1C2-887C-CB4A8100D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7FC97B-E5B2-01DC-84FC-54241C5D2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Federated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2D7D8-538A-CAAC-D8EA-638EDB5746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FCCFD0D-43D7-66C4-9A56-46752CD91B52}"/>
              </a:ext>
            </a:extLst>
          </p:cNvPr>
          <p:cNvSpPr/>
          <p:nvPr/>
        </p:nvSpPr>
        <p:spPr>
          <a:xfrm>
            <a:off x="8806648" y="1784411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AD9E37B-C02D-07E1-74A9-EE54A05815E2}"/>
              </a:ext>
            </a:extLst>
          </p:cNvPr>
          <p:cNvSpPr/>
          <p:nvPr/>
        </p:nvSpPr>
        <p:spPr>
          <a:xfrm>
            <a:off x="8078679" y="436781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9F5724C-D4CB-0B8F-FF83-C5CEADC3B76A}"/>
              </a:ext>
            </a:extLst>
          </p:cNvPr>
          <p:cNvSpPr/>
          <p:nvPr/>
        </p:nvSpPr>
        <p:spPr>
          <a:xfrm>
            <a:off x="1988597" y="177775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dirty="0" err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D0203CD-E713-4E56-BA05-5947694A084D}"/>
              </a:ext>
            </a:extLst>
          </p:cNvPr>
          <p:cNvSpPr/>
          <p:nvPr/>
        </p:nvSpPr>
        <p:spPr>
          <a:xfrm>
            <a:off x="1402671" y="4287915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9B0E749-1719-0667-4E22-7E69DC15E2F5}"/>
              </a:ext>
            </a:extLst>
          </p:cNvPr>
          <p:cNvSpPr/>
          <p:nvPr/>
        </p:nvSpPr>
        <p:spPr>
          <a:xfrm>
            <a:off x="4776555" y="2710443"/>
            <a:ext cx="2848048" cy="19505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11" name="Graphic 10" descr="Cloud outline">
            <a:extLst>
              <a:ext uri="{FF2B5EF4-FFF2-40B4-BE49-F238E27FC236}">
                <a16:creationId xmlns:a16="http://schemas.microsoft.com/office/drawing/2014/main" id="{38A827EC-3ED9-A728-73AA-FCFBEC7ECE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7171" y="2184603"/>
            <a:ext cx="3027491" cy="3027491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2A9291D0-4699-D600-27ED-1C1219E1E9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8925" y="2096239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0ABA1791-7A20-CDFB-D246-C026CBBE96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2990" y="4679641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32E80AC2-3B13-7E75-8696-1B0D108A11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0930" y="4636168"/>
            <a:ext cx="914400" cy="914400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8FBDF018-B40E-5819-C723-F8810334A8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4382" y="2142499"/>
            <a:ext cx="914400" cy="914400"/>
          </a:xfrm>
          <a:prstGeom prst="rect">
            <a:avLst/>
          </a:prstGeom>
        </p:spPr>
      </p:pic>
      <p:pic>
        <p:nvPicPr>
          <p:cNvPr id="4098" name="Picture 2" descr="Ai modeling Generic Others icon | Freepik">
            <a:extLst>
              <a:ext uri="{FF2B5EF4-FFF2-40B4-BE49-F238E27FC236}">
                <a16:creationId xmlns:a16="http://schemas.microsoft.com/office/drawing/2014/main" id="{FA06F7A7-B8A6-4675-6304-A1BEFD65A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62" y="3099003"/>
            <a:ext cx="1322033" cy="132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!!icon1" descr="Ai modeling Generic Others icon | Freepik">
            <a:extLst>
              <a:ext uri="{FF2B5EF4-FFF2-40B4-BE49-F238E27FC236}">
                <a16:creationId xmlns:a16="http://schemas.microsoft.com/office/drawing/2014/main" id="{E0DC35D9-AD6A-4A2B-9BB3-C710AF703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305" y="2267109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Ai modeling Generic Others icon | Freepik">
            <a:extLst>
              <a:ext uri="{FF2B5EF4-FFF2-40B4-BE49-F238E27FC236}">
                <a16:creationId xmlns:a16="http://schemas.microsoft.com/office/drawing/2014/main" id="{796040AB-4BD6-845E-7276-B0246FEA5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998" y="4868195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Ai modeling Generic Others icon | Freepik">
            <a:extLst>
              <a:ext uri="{FF2B5EF4-FFF2-40B4-BE49-F238E27FC236}">
                <a16:creationId xmlns:a16="http://schemas.microsoft.com/office/drawing/2014/main" id="{A7E91091-F2B1-ACC5-0130-0F9E1F2F4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39" y="2316187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Ai modeling Generic Others icon | Freepik">
            <a:extLst>
              <a:ext uri="{FF2B5EF4-FFF2-40B4-BE49-F238E27FC236}">
                <a16:creationId xmlns:a16="http://schemas.microsoft.com/office/drawing/2014/main" id="{86C64273-4BE2-6F57-9A77-A9C340526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033" y="4833141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772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67561-5F25-ED28-B17F-102E26FE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E33FFE-0CEB-80C5-4A00-4520E25E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Federated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B3646-1427-D82A-44CA-8D14391DE7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AFD29C-7F0C-F20B-A798-20557694D2F1}"/>
              </a:ext>
            </a:extLst>
          </p:cNvPr>
          <p:cNvSpPr/>
          <p:nvPr/>
        </p:nvSpPr>
        <p:spPr>
          <a:xfrm>
            <a:off x="8806648" y="1784411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C10229D-D17F-B1BD-1CCD-F35931CD0785}"/>
              </a:ext>
            </a:extLst>
          </p:cNvPr>
          <p:cNvSpPr/>
          <p:nvPr/>
        </p:nvSpPr>
        <p:spPr>
          <a:xfrm>
            <a:off x="8078679" y="436781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013B2C6-1022-5A94-B896-BE5475C804BA}"/>
              </a:ext>
            </a:extLst>
          </p:cNvPr>
          <p:cNvSpPr/>
          <p:nvPr/>
        </p:nvSpPr>
        <p:spPr>
          <a:xfrm>
            <a:off x="1988597" y="177775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dirty="0" err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2AC4387-D47B-CA01-3EF1-4FEF8A22DCD8}"/>
              </a:ext>
            </a:extLst>
          </p:cNvPr>
          <p:cNvSpPr/>
          <p:nvPr/>
        </p:nvSpPr>
        <p:spPr>
          <a:xfrm>
            <a:off x="1402671" y="4287915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B012BC6-9265-796F-1C9F-582DE686F7A4}"/>
              </a:ext>
            </a:extLst>
          </p:cNvPr>
          <p:cNvSpPr/>
          <p:nvPr/>
        </p:nvSpPr>
        <p:spPr>
          <a:xfrm>
            <a:off x="4776555" y="2710443"/>
            <a:ext cx="2848048" cy="19505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11" name="Graphic 10" descr="Cloud outline">
            <a:extLst>
              <a:ext uri="{FF2B5EF4-FFF2-40B4-BE49-F238E27FC236}">
                <a16:creationId xmlns:a16="http://schemas.microsoft.com/office/drawing/2014/main" id="{AA432805-F139-0D1D-C336-F9D4849224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7171" y="2184603"/>
            <a:ext cx="3027491" cy="3027491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504B6BAA-6523-24C5-CCBA-3AC6D6EB41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1513" y="2112885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B034DD6A-F5C5-9393-1002-9E9ECA539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70819" y="4696223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8581A106-07BE-975F-834C-52671F1A5D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9734" y="4576439"/>
            <a:ext cx="914400" cy="914400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ACA55815-1CF6-F505-6D40-224A5873A6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6038" y="2098490"/>
            <a:ext cx="914400" cy="914400"/>
          </a:xfrm>
          <a:prstGeom prst="rect">
            <a:avLst/>
          </a:prstGeom>
        </p:spPr>
      </p:pic>
      <p:pic>
        <p:nvPicPr>
          <p:cNvPr id="4098" name="Picture 2" descr="Ai modeling Generic Others icon | Freepik">
            <a:extLst>
              <a:ext uri="{FF2B5EF4-FFF2-40B4-BE49-F238E27FC236}">
                <a16:creationId xmlns:a16="http://schemas.microsoft.com/office/drawing/2014/main" id="{98D740D1-FB8D-C894-7DFF-165F697E3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62" y="3099003"/>
            <a:ext cx="1322033" cy="132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!!icon1" descr="Ai modeling Generic Others icon | Freepik">
            <a:extLst>
              <a:ext uri="{FF2B5EF4-FFF2-40B4-BE49-F238E27FC236}">
                <a16:creationId xmlns:a16="http://schemas.microsoft.com/office/drawing/2014/main" id="{CD93A066-53DA-6E72-4BCA-D0FE4B96D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305" y="2267109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Ai modeling Generic Others icon | Freepik">
            <a:extLst>
              <a:ext uri="{FF2B5EF4-FFF2-40B4-BE49-F238E27FC236}">
                <a16:creationId xmlns:a16="http://schemas.microsoft.com/office/drawing/2014/main" id="{0A8A46A7-A198-F389-67BE-A886385A8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998" y="4868195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Ai modeling Generic Others icon | Freepik">
            <a:extLst>
              <a:ext uri="{FF2B5EF4-FFF2-40B4-BE49-F238E27FC236}">
                <a16:creationId xmlns:a16="http://schemas.microsoft.com/office/drawing/2014/main" id="{C14EE0D4-0BFF-318C-626D-64DDB7B35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39" y="2316187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Ai modeling Generic Others icon | Freepik">
            <a:extLst>
              <a:ext uri="{FF2B5EF4-FFF2-40B4-BE49-F238E27FC236}">
                <a16:creationId xmlns:a16="http://schemas.microsoft.com/office/drawing/2014/main" id="{FB353ECE-28A4-DBFB-64A3-0BB61D70A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033" y="4833141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ptimizers">
            <a:extLst>
              <a:ext uri="{FF2B5EF4-FFF2-40B4-BE49-F238E27FC236}">
                <a16:creationId xmlns:a16="http://schemas.microsoft.com/office/drawing/2014/main" id="{5BD8057E-7036-D7D0-9F60-E0532E452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114" y="2125737"/>
            <a:ext cx="1142283" cy="10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Optimizers">
            <a:extLst>
              <a:ext uri="{FF2B5EF4-FFF2-40B4-BE49-F238E27FC236}">
                <a16:creationId xmlns:a16="http://schemas.microsoft.com/office/drawing/2014/main" id="{6DFE045B-99A3-99E2-5ABD-5544599D0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197" y="4534191"/>
            <a:ext cx="1142283" cy="10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Optimizers">
            <a:extLst>
              <a:ext uri="{FF2B5EF4-FFF2-40B4-BE49-F238E27FC236}">
                <a16:creationId xmlns:a16="http://schemas.microsoft.com/office/drawing/2014/main" id="{9D1E6590-16EA-1192-1980-9E08620E1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831" y="4623498"/>
            <a:ext cx="1142283" cy="10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Optimizers">
            <a:extLst>
              <a:ext uri="{FF2B5EF4-FFF2-40B4-BE49-F238E27FC236}">
                <a16:creationId xmlns:a16="http://schemas.microsoft.com/office/drawing/2014/main" id="{30A3E7C0-8C29-9D6B-2F27-095CC9A29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048" y="2016856"/>
            <a:ext cx="1142283" cy="10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896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D28D3-6D92-C0B8-AD54-297EAFC50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F2AF4-F043-70AD-B941-63C546CC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Federated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8ACC4A-40DC-0DAB-FE4B-A6B96EE027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9BB4C9-1CFC-7437-2359-9A5C15A35484}"/>
              </a:ext>
            </a:extLst>
          </p:cNvPr>
          <p:cNvSpPr/>
          <p:nvPr/>
        </p:nvSpPr>
        <p:spPr>
          <a:xfrm>
            <a:off x="8806648" y="1784411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AA26F93-32CF-2EBD-9B5E-986C45A842B5}"/>
              </a:ext>
            </a:extLst>
          </p:cNvPr>
          <p:cNvSpPr/>
          <p:nvPr/>
        </p:nvSpPr>
        <p:spPr>
          <a:xfrm>
            <a:off x="8078679" y="436781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8DE5B6E-1503-1A76-935D-DC97132E8732}"/>
              </a:ext>
            </a:extLst>
          </p:cNvPr>
          <p:cNvSpPr/>
          <p:nvPr/>
        </p:nvSpPr>
        <p:spPr>
          <a:xfrm>
            <a:off x="1988597" y="1777753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dirty="0" err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6808E31-9C79-451D-3095-1910D1A43D63}"/>
              </a:ext>
            </a:extLst>
          </p:cNvPr>
          <p:cNvSpPr/>
          <p:nvPr/>
        </p:nvSpPr>
        <p:spPr>
          <a:xfrm>
            <a:off x="1402671" y="4287915"/>
            <a:ext cx="2068497" cy="1538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CFBDE21-4982-0087-533A-50337EA3C234}"/>
              </a:ext>
            </a:extLst>
          </p:cNvPr>
          <p:cNvSpPr/>
          <p:nvPr/>
        </p:nvSpPr>
        <p:spPr>
          <a:xfrm>
            <a:off x="4776555" y="2710443"/>
            <a:ext cx="2848048" cy="19505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pic>
        <p:nvPicPr>
          <p:cNvPr id="11" name="Graphic 10" descr="Cloud outline">
            <a:extLst>
              <a:ext uri="{FF2B5EF4-FFF2-40B4-BE49-F238E27FC236}">
                <a16:creationId xmlns:a16="http://schemas.microsoft.com/office/drawing/2014/main" id="{E22FC8B8-A472-6776-B63B-CBC0A7612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37171" y="2184603"/>
            <a:ext cx="3027491" cy="3027491"/>
          </a:xfrm>
          <a:prstGeom prst="rect">
            <a:avLst/>
          </a:prstGeom>
        </p:spPr>
      </p:pic>
      <p:pic>
        <p:nvPicPr>
          <p:cNvPr id="14" name="Graphic 13" descr="Database outline">
            <a:extLst>
              <a:ext uri="{FF2B5EF4-FFF2-40B4-BE49-F238E27FC236}">
                <a16:creationId xmlns:a16="http://schemas.microsoft.com/office/drawing/2014/main" id="{D69FF262-6E3F-67D5-72B6-3B7AE4444A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8925" y="2096239"/>
            <a:ext cx="914400" cy="914400"/>
          </a:xfrm>
          <a:prstGeom prst="rect">
            <a:avLst/>
          </a:prstGeom>
        </p:spPr>
      </p:pic>
      <p:pic>
        <p:nvPicPr>
          <p:cNvPr id="15" name="Graphic 14" descr="Database outline">
            <a:extLst>
              <a:ext uri="{FF2B5EF4-FFF2-40B4-BE49-F238E27FC236}">
                <a16:creationId xmlns:a16="http://schemas.microsoft.com/office/drawing/2014/main" id="{BB5F0D91-4A76-800F-23B4-21A13F8E18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2990" y="4679641"/>
            <a:ext cx="914400" cy="914400"/>
          </a:xfrm>
          <a:prstGeom prst="rect">
            <a:avLst/>
          </a:prstGeom>
        </p:spPr>
      </p:pic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E7066D50-D921-7886-1503-47B728422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0930" y="4636168"/>
            <a:ext cx="914400" cy="914400"/>
          </a:xfrm>
          <a:prstGeom prst="rect">
            <a:avLst/>
          </a:prstGeom>
        </p:spPr>
      </p:pic>
      <p:pic>
        <p:nvPicPr>
          <p:cNvPr id="17" name="Graphic 16" descr="Database outline">
            <a:extLst>
              <a:ext uri="{FF2B5EF4-FFF2-40B4-BE49-F238E27FC236}">
                <a16:creationId xmlns:a16="http://schemas.microsoft.com/office/drawing/2014/main" id="{C39DB267-00EA-BDBF-8970-93FCAFF063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4382" y="2142499"/>
            <a:ext cx="914400" cy="914400"/>
          </a:xfrm>
          <a:prstGeom prst="rect">
            <a:avLst/>
          </a:prstGeom>
        </p:spPr>
      </p:pic>
      <p:pic>
        <p:nvPicPr>
          <p:cNvPr id="4098" name="Picture 2" descr="Ai modeling Generic Others icon | Freepik">
            <a:extLst>
              <a:ext uri="{FF2B5EF4-FFF2-40B4-BE49-F238E27FC236}">
                <a16:creationId xmlns:a16="http://schemas.microsoft.com/office/drawing/2014/main" id="{9E55E5B1-2CF9-2EE1-0BB0-A51CF6659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62" y="3099003"/>
            <a:ext cx="1322033" cy="132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!!icon1" descr="Ai modeling Generic Others icon | Freepik">
            <a:extLst>
              <a:ext uri="{FF2B5EF4-FFF2-40B4-BE49-F238E27FC236}">
                <a16:creationId xmlns:a16="http://schemas.microsoft.com/office/drawing/2014/main" id="{2CA00CB9-1F6D-4A35-AB3F-148E660CC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305" y="2267109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Ai modeling Generic Others icon | Freepik">
            <a:extLst>
              <a:ext uri="{FF2B5EF4-FFF2-40B4-BE49-F238E27FC236}">
                <a16:creationId xmlns:a16="http://schemas.microsoft.com/office/drawing/2014/main" id="{9AD3AEF7-ABF9-D3DE-2685-B787095A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998" y="4868195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Ai modeling Generic Others icon | Freepik">
            <a:extLst>
              <a:ext uri="{FF2B5EF4-FFF2-40B4-BE49-F238E27FC236}">
                <a16:creationId xmlns:a16="http://schemas.microsoft.com/office/drawing/2014/main" id="{2EEA9142-15AE-78EF-259B-9C3648AC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39" y="2316187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Ai modeling Generic Others icon | Freepik">
            <a:extLst>
              <a:ext uri="{FF2B5EF4-FFF2-40B4-BE49-F238E27FC236}">
                <a16:creationId xmlns:a16="http://schemas.microsoft.com/office/drawing/2014/main" id="{F884037D-5842-AD2C-F970-A1AB9B84A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033" y="4833141"/>
            <a:ext cx="607880" cy="60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11C37F7-C523-E89C-9D4F-98105BFAB18D}"/>
              </a:ext>
            </a:extLst>
          </p:cNvPr>
          <p:cNvCxnSpPr>
            <a:cxnSpLocks/>
          </p:cNvCxnSpPr>
          <p:nvPr/>
        </p:nvCxnSpPr>
        <p:spPr>
          <a:xfrm>
            <a:off x="4134488" y="2627405"/>
            <a:ext cx="598431" cy="246593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AB9931-4EC8-8280-F561-B937230564BA}"/>
              </a:ext>
            </a:extLst>
          </p:cNvPr>
          <p:cNvCxnSpPr>
            <a:cxnSpLocks/>
          </p:cNvCxnSpPr>
          <p:nvPr/>
        </p:nvCxnSpPr>
        <p:spPr>
          <a:xfrm flipV="1">
            <a:off x="3604735" y="4421036"/>
            <a:ext cx="1084932" cy="467605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41EB261-5C6B-FACB-3141-AF99FE721C44}"/>
              </a:ext>
            </a:extLst>
          </p:cNvPr>
          <p:cNvCxnSpPr>
            <a:cxnSpLocks/>
          </p:cNvCxnSpPr>
          <p:nvPr/>
        </p:nvCxnSpPr>
        <p:spPr>
          <a:xfrm flipH="1" flipV="1">
            <a:off x="7663987" y="4636168"/>
            <a:ext cx="327804" cy="300356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5D18C1-A939-9160-07B7-41CE6BAF9ED6}"/>
              </a:ext>
            </a:extLst>
          </p:cNvPr>
          <p:cNvCxnSpPr>
            <a:cxnSpLocks/>
          </p:cNvCxnSpPr>
          <p:nvPr/>
        </p:nvCxnSpPr>
        <p:spPr>
          <a:xfrm flipH="1">
            <a:off x="7709496" y="2599699"/>
            <a:ext cx="1038970" cy="410940"/>
          </a:xfrm>
          <a:prstGeom prst="straightConnector1">
            <a:avLst/>
          </a:prstGeom>
          <a:ln w="12700" cap="rnd">
            <a:solidFill>
              <a:schemeClr val="accent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256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EE69E-C5DA-74B7-07B0-93A93AA37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18F8A6D1-2D21-BFFB-EEB8-AD22EE254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/>
          <a:lstStyle/>
          <a:p>
            <a:r>
              <a:rPr lang="en-GB" dirty="0"/>
              <a:t>Collaboratively train a model</a:t>
            </a:r>
          </a:p>
          <a:p>
            <a:r>
              <a:rPr lang="en-GB" dirty="0"/>
              <a:t>Parties only share model update</a:t>
            </a:r>
          </a:p>
          <a:p>
            <a:r>
              <a:rPr lang="en-GB" dirty="0"/>
              <a:t>Central node aggregates into central model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1E4770-01A8-1D88-D459-99766A75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7552324" cy="827088"/>
          </a:xfrm>
        </p:spPr>
        <p:txBody>
          <a:bodyPr anchor="t">
            <a:normAutofit/>
          </a:bodyPr>
          <a:lstStyle/>
          <a:p>
            <a:r>
              <a:rPr lang="en-GB" dirty="0"/>
              <a:t>Federated Learning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3A51916-1898-2A24-DAFA-F213A7CF57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 descr="Cryptography - Free security icons">
            <a:extLst>
              <a:ext uri="{FF2B5EF4-FFF2-40B4-BE49-F238E27FC236}">
                <a16:creationId xmlns:a16="http://schemas.microsoft.com/office/drawing/2014/main" id="{5206595E-2B37-C87E-7738-2475F3879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594" y="1769562"/>
            <a:ext cx="3172326" cy="317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CD4BA-866D-6B7C-3268-3064235F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AB624-6BA5-1D64-80FE-2D36428C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19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9170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1B206B-08C4-6166-52A4-F331983FF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44785" y="1544139"/>
            <a:ext cx="6415527" cy="3322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Research project with IKNL (Netherlands Cancer Registry),</a:t>
            </a:r>
          </a:p>
          <a:p>
            <a:pPr marL="0" indent="0">
              <a:buNone/>
            </a:pPr>
            <a:r>
              <a:rPr lang="en-GB" dirty="0"/>
              <a:t>where studies often require </a:t>
            </a:r>
            <a:r>
              <a:rPr lang="en-GB" i="1" dirty="0"/>
              <a:t>multiple data sources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D5D84-F736-3C43-77CA-F10D449DB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4F2EA-78FA-0389-0AE9-00C3FAF1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34AAE1-9765-ADC3-11A8-85F159E1B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785" y="888687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CONVINCED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DC238D0D-91CF-54F3-6A75-6B3D8EEC6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599C240-C50F-1922-C710-EF8CDC4AE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785" y="2262170"/>
            <a:ext cx="5902430" cy="350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4" name="Vertical Text Placeholder 2">
                <a:extLst>
                  <a:ext uri="{FF2B5EF4-FFF2-40B4-BE49-F238E27FC236}">
                    <a16:creationId xmlns:a16="http://schemas.microsoft.com/office/drawing/2014/main" id="{8325DC1A-3DAA-33D5-BE99-233B43FC9C7C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1051539" y="1767751"/>
                <a:ext cx="8864247" cy="400122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Secure Cox Regression on vertically partitioned data</a:t>
                </a:r>
              </a:p>
              <a:p>
                <a:pPr marL="0" indent="0">
                  <a:buNone/>
                </a:pPr>
                <a:r>
                  <a:rPr lang="en-US" i="1" dirty="0"/>
                  <a:t>Secure</a:t>
                </a:r>
                <a:r>
                  <a:rPr lang="en-US" dirty="0"/>
                  <a:t> </a:t>
                </a:r>
                <a:r>
                  <a:rPr lang="en-US" noProof="0" dirty="0"/>
                  <a:t>→ no sensitive patient data is shared</a:t>
                </a:r>
              </a:p>
              <a:p>
                <a:pPr marL="0" indent="0">
                  <a:buNone/>
                </a:pPr>
                <a:r>
                  <a:rPr lang="en-US" i="1" dirty="0"/>
                  <a:t>Vertical</a:t>
                </a:r>
                <a:r>
                  <a:rPr lang="en-US" dirty="0"/>
                  <a:t> → correlations between covariates are unknown</a:t>
                </a:r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:r>
                  <a:rPr lang="en-US" noProof="0" dirty="0"/>
                  <a:t>Requires new building blocks:</a:t>
                </a:r>
              </a:p>
              <a:p>
                <a:r>
                  <a:rPr lang="en-US" noProof="0" dirty="0"/>
                  <a:t>Secure exponentiation protocol</a:t>
                </a:r>
              </a:p>
              <a:p>
                <a:r>
                  <a:rPr lang="en-US" dirty="0"/>
                  <a:t>Secure matrix inverse protocol</a:t>
                </a:r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:r>
                  <a:rPr lang="en-US" dirty="0"/>
                  <a:t>Goal: optimize the log-likelihood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1" noProof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en-US" sz="20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b="0" i="0" noProof="0" smtClean="0">
                            <a:latin typeface="Cambria Math" panose="02040503050406030204" pitchFamily="18" charset="0"/>
                          </a:rPr>
                          <m:t>L</m:t>
                        </m:r>
                        <m:d>
                          <m:dPr>
                            <m:ctrlPr>
                              <a:rPr lang="en-US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noProof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</m:d>
                    <m:r>
                      <a:rPr lang="en-US" sz="2000" b="0" i="1" noProof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000" b="0" i="1" noProof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noProof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noProof="0" smtClean="0">
                            <a:latin typeface="Cambria Math" panose="02040503050406030204" pitchFamily="18" charset="0"/>
                          </a:rPr>
                          <m:t>𝐽</m:t>
                        </m:r>
                      </m:sup>
                      <m:e>
                        <m:f>
                          <m:fPr>
                            <m:ctrlPr>
                              <a:rPr lang="en-US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∏"/>
                                <m:limLoc m:val="subSup"/>
                                <m:supHide m:val="on"/>
                                <m:ctrlPr>
                                  <a:rPr lang="en-US" sz="2000" b="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9"/>
                                  </m:rPr>
                                  <a:rPr lang="en-US" sz="2000" b="0" i="1" noProof="0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sz="2000" b="0" i="1" noProof="0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>
                                  <m:sSubPr>
                                    <m:ctrlP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sz="20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1" i="1" noProof="0" smtClean="0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p>
                                        <m:r>
                                          <a:rPr lang="en-US" sz="20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sz="2000" b="0" i="1" noProof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1" i="1" noProof="0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p>
                                        <m:r>
                                          <a:rPr lang="en-US" sz="2000" b="0" i="1" noProof="0" smtClean="0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p>
                                    </m:sSup>
                                  </m:sup>
                                </m:sSup>
                              </m:e>
                            </m:nary>
                          </m:num>
                          <m:den>
                            <m:sSup>
                              <m:sSupPr>
                                <m:ctrlPr>
                                  <a:rPr lang="en-US" sz="2000" b="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limLoc m:val="subSup"/>
                                        <m:sup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9"/>
                                          </m:r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∈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  <m:brk m:alnAt="9"/>
                                              </m:r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R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9"/>
                                              </m:r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sub>
                                      <m:sup/>
                                      <m:e>
                                        <m:sSup>
                                          <m:sSup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sSup>
                                              <m:sSup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000" b="1" i="1">
                                                    <a:latin typeface="Cambria Math" panose="02040503050406030204" pitchFamily="18" charset="0"/>
                                                  </a:rPr>
                                                  <m:t>𝜷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sup>
                                            </m:sSup>
                                            <m:sSup>
                                              <m:sSup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000" b="1" i="1">
                                                    <a:latin typeface="Cambria Math" panose="02040503050406030204" pitchFamily="18" charset="0"/>
                                                  </a:rPr>
                                                  <m:t>𝒁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sup>
                                            </m:sSup>
                                          </m:sup>
                                        </m:sSup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000" b="0" i="1" noProof="0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noProof="0" dirty="0"/>
              </a:p>
            </p:txBody>
          </p:sp>
        </mc:Choice>
        <mc:Fallback>
          <p:sp>
            <p:nvSpPr>
              <p:cNvPr id="14" name="Vertical Text Placeholder 2">
                <a:extLst>
                  <a:ext uri="{FF2B5EF4-FFF2-40B4-BE49-F238E27FC236}">
                    <a16:creationId xmlns:a16="http://schemas.microsoft.com/office/drawing/2014/main" id="{8325DC1A-3DAA-33D5-BE99-233B43FC9C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1051539" y="1767751"/>
                <a:ext cx="8864247" cy="4001224"/>
              </a:xfrm>
              <a:blipFill>
                <a:blip r:embed="rId2"/>
                <a:stretch>
                  <a:fillRect l="-1375" t="-2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F3B5FA-86EA-3ED5-9206-F46D59E2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AC0B8-BF8B-608C-13F6-82EAEC55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786EAC-1580-D04E-16BF-05F7E612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Methods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DE63E4CC-E04F-2C55-862E-C319554CB3D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218CD-8EA5-181A-BBC8-CCAF07433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727" y="888032"/>
            <a:ext cx="3704547" cy="37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0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Vertical Text Placeholder 2">
                <a:extLst>
                  <a:ext uri="{FF2B5EF4-FFF2-40B4-BE49-F238E27FC236}">
                    <a16:creationId xmlns:a16="http://schemas.microsoft.com/office/drawing/2014/main" id="{CFE87FBA-5D84-DC77-4C7F-7C0FED9B8813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In each iteration, compute: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Inner product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Exponentiation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p>
                        </m:sSup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Fractions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p>
                                </m:sSubSup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p>
                                    </m:sSup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p>
                                    </m:sSup>
                                  </m:sup>
                                </m:sSup>
                              </m:e>
                            </m:nary>
                          </m:den>
                        </m:f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p>
                                </m:sSubSup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p>
                                    </m:sSup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𝜷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p>
                                    </m:sSup>
                                  </m:sup>
                                </m:sSup>
                              </m:e>
                            </m:nary>
                          </m:den>
                        </m:f>
                      </m:e>
                    </m:d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Gradient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dirty="0"/>
                  <a:t> and Hessian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Matrix inverse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GB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Update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Vertical Text Placeholder 2">
                <a:extLst>
                  <a:ext uri="{FF2B5EF4-FFF2-40B4-BE49-F238E27FC236}">
                    <a16:creationId xmlns:a16="http://schemas.microsoft.com/office/drawing/2014/main" id="{CFE87FBA-5D84-DC77-4C7F-7C0FED9B88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899" t="-2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9EF900-34B4-5DD7-7D97-F819D9C2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05 May 2026 | Privacy Enhancing Technologies and Their Applications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FC90F-4A67-B4D5-B29B-E67E1872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en-GB" noProof="0" smtClean="0"/>
              <a:t>22</a:t>
            </a:fld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D7BFB8F-47E1-1326-E47B-18AACB37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MPC Approach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A3EF25-635C-5A3E-398F-229125E268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020651-49C9-820A-4AF3-13A32AA62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First time MPC has been used for Vertical CPH</a:t>
            </a:r>
          </a:p>
          <a:p>
            <a:r>
              <a:rPr lang="en-GB" dirty="0"/>
              <a:t>Also performed Kaplan-Meier + log rank test with MPC</a:t>
            </a:r>
          </a:p>
          <a:p>
            <a:r>
              <a:rPr lang="en-GB" dirty="0"/>
              <a:t>Produced open-source implementation</a:t>
            </a:r>
          </a:p>
          <a:p>
            <a:r>
              <a:rPr lang="en-GB" dirty="0"/>
              <a:t>Protocol does not scale well for usage in large datasets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A534A-E331-B968-5324-A47BDDFB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9F56F4-1821-1CCA-EB05-6A59630D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3996A0-5F85-DDC0-AF6A-61AED10A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Results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979F7063-A0D6-A66F-92C0-0F70581B26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1F2035-BA35-8D84-78D8-6645577C7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583" y="1225288"/>
            <a:ext cx="4772691" cy="41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D2659-33CD-383B-8D02-30BFDC926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2427AE-6260-334C-FB33-597018A1F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5" y="2322313"/>
            <a:ext cx="6415527" cy="3322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International research project with hospitals, universities, IT-providers</a:t>
            </a:r>
          </a:p>
          <a:p>
            <a:pPr marL="0" indent="0">
              <a:buNone/>
            </a:pPr>
            <a:r>
              <a:rPr lang="en-GB" dirty="0"/>
              <a:t>Efficiently implement secure technologies in the health domain</a:t>
            </a:r>
          </a:p>
          <a:p>
            <a:pPr marL="0" indent="0">
              <a:buNone/>
            </a:pPr>
            <a:r>
              <a:rPr lang="en-GB" dirty="0"/>
              <a:t>Pilot in the Netherlands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CC6634-1F0C-D54D-6046-08F98F72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DE65E-C0CA-02D5-59F0-A322F3001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24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76B2A0-ABEC-1EB8-CE9B-2896B530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290" y="1213189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 err="1"/>
              <a:t>Secur</a:t>
            </a:r>
            <a:r>
              <a:rPr lang="en-GB" dirty="0"/>
              <a:t>-e-Health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334004D-6AB4-8980-8594-771C309F0F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9D035E-24BC-75B0-7514-4F67AB4A8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69" y="4628534"/>
            <a:ext cx="6733753" cy="917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71189B-8279-D6DE-9878-230FF81BC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394" y="1293428"/>
            <a:ext cx="3215237" cy="404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9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C4A618-6732-8279-CFEB-34CEC903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704BA-436B-5978-7CFA-A2CA0528283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C0AC0-D469-176B-8A2B-163C6EFD70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E6FCBC-796E-36F9-B141-178CFBE81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EACA08-8E8E-459B-6EC0-D7B82E0A11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87944D-D9A1-FCAA-4FAA-D59221EB0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140" y="951265"/>
            <a:ext cx="7753720" cy="49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020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947C98-728C-303C-5A04-77F54F4D1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165" y="1916113"/>
            <a:ext cx="4197611" cy="26864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9EAE47-2C6B-5BA4-4A84-F92128153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5354187" cy="33224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Motivation</a:t>
            </a:r>
            <a:r>
              <a:rPr lang="en-GB" dirty="0"/>
              <a:t>: not enough data at individual parties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Data is partitioned horizontally </a:t>
            </a:r>
            <a:r>
              <a:rPr lang="en-US" dirty="0"/>
              <a:t>→ Federated Learning</a:t>
            </a:r>
          </a:p>
          <a:p>
            <a:pPr marL="0" indent="0">
              <a:buNone/>
            </a:pPr>
            <a:r>
              <a:rPr lang="en-US" dirty="0"/>
              <a:t>However, FL requires a </a:t>
            </a:r>
            <a:r>
              <a:rPr lang="en-US" u="sng" dirty="0"/>
              <a:t>separable</a:t>
            </a:r>
            <a:r>
              <a:rPr lang="en-US" dirty="0"/>
              <a:t> loss function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are some ways to resolve this, we use:</a:t>
            </a:r>
          </a:p>
          <a:p>
            <a:pPr marL="0" indent="0">
              <a:buNone/>
            </a:pPr>
            <a:r>
              <a:rPr lang="en-US" i="1" dirty="0"/>
              <a:t>Survival stacking: casting survival analysis as a classification problem</a:t>
            </a:r>
            <a:r>
              <a:rPr lang="en-GB" dirty="0"/>
              <a:t> (Craig et al., 2021)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CFF7B-BD61-2206-588E-7CFDAD8B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7835B-4290-619D-7B8F-D630AFDE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A4C0FA-791B-C832-8E69-9309C21A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Cox Regression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EFF07383-C391-DD49-74E8-02350D460B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893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79934D-07E4-50BE-5EF2-F1AC77D9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Survival stacking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5160C-D883-9F57-DF39-F159B26B543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D55B3-F83F-7BD0-1BF5-568591B2E0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380FF1-94FF-8F64-F1BE-2268FAC605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A56D26-F2E5-E3E4-E376-33E99D3030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8ED67D-5CEC-7773-B6AA-5F3957FD1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99" y="1347173"/>
            <a:ext cx="9955014" cy="16290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EFB54A-0D83-1E29-312D-F24C23CEB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119" y="3737672"/>
            <a:ext cx="10374173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4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BE8AC9-138C-B567-2B31-F4ABA1C9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Survival stacking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79D49-56A2-4F15-AB26-AA602CE259C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9AD10-B23B-90D7-5117-9B5A12854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2B578B-3933-2162-F901-78F418249E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EBFE44B-CD9A-613F-3097-03A21391C7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399082-96D7-D6B6-1043-E17398D9B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968" y="1723787"/>
            <a:ext cx="7440063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1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E01FDF6-2B90-4601-D821-B675887DDA43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2036514" y="1767751"/>
                <a:ext cx="6415527" cy="332249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dirty="0"/>
                  <a:t>The global loss function using cross-entropy </a:t>
                </a:r>
                <a:r>
                  <a:rPr lang="en-US" dirty="0"/>
                  <a:t>is</a:t>
                </a: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𝑘𝑖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𝑘𝑖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𝑘𝑖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Where the prediction is given by</a:t>
                </a:r>
              </a:p>
              <a:p>
                <a:pPr marL="1778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The gradient for party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And the update to the global model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nary>
                        <m:naryPr>
                          <m:chr m:val="∑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nary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E01FDF6-2B90-4601-D821-B675887DDA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2036514" y="1767751"/>
                <a:ext cx="6415527" cy="3322498"/>
              </a:xfrm>
              <a:blipFill>
                <a:blip r:embed="rId2"/>
                <a:stretch>
                  <a:fillRect l="-1901" t="-2752" b="-19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27245-AAF6-CF81-29D2-F2C7DA51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9C063-29E8-A0DE-EDD1-30CC5C6E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29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43EDB7-BC09-4D83-1C2A-6D4141B3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Federated Logistic Regression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4747D95-B280-5701-52E3-B8300759D9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EDEAAF-3785-7BB7-83F8-EFC0C1A71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>
            <a:normAutofit/>
          </a:bodyPr>
          <a:lstStyle/>
          <a:p>
            <a:r>
              <a:rPr lang="en-GB" dirty="0"/>
              <a:t>Event times do not have to be shared</a:t>
            </a:r>
          </a:p>
          <a:p>
            <a:r>
              <a:rPr lang="en-GB" dirty="0"/>
              <a:t>Very accurate models</a:t>
            </a:r>
          </a:p>
          <a:p>
            <a:r>
              <a:rPr lang="en-GB" dirty="0"/>
              <a:t>Approach is very efficient</a:t>
            </a:r>
          </a:p>
          <a:p>
            <a:r>
              <a:rPr lang="en-GB" dirty="0"/>
              <a:t>FL works much better than individual models</a:t>
            </a:r>
          </a:p>
          <a:p>
            <a:pPr lvl="1"/>
            <a:r>
              <a:rPr lang="en-GB" dirty="0"/>
              <a:t>5 – 8 times as accurate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A169E-5C3F-F1E1-E723-A5CF60BB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DF9C8-B19E-F728-4F8E-DF567F31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30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FB80B6-406C-8639-A0E0-7ECAED6F8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Results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3333508E-103C-C1C1-4BD2-1BC329458A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0A3865-C700-BCA8-6F83-7A906EC67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663" y="2040301"/>
            <a:ext cx="4059611" cy="258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4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AA7EE8-1B81-28C8-4D15-8B02EC4D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019D4-20FC-0525-DC2E-EE4B5F1469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FD26E-2404-9E16-3DB6-357E798677F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7B5DC5B-6873-43DB-ADC7-B15ACCE0DFDB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48E496-AFC8-C913-051A-BBD742895F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66922B-2BA7-865F-8D8C-065DEA5E17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21EE6B-ED01-7532-B1F7-E13D6A534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11" y="1133672"/>
            <a:ext cx="7775389" cy="49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355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E939364-C777-4E67-0333-4E6E85A48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5" y="2167800"/>
            <a:ext cx="5057776" cy="3322498"/>
          </a:xfrm>
        </p:spPr>
        <p:txBody>
          <a:bodyPr>
            <a:normAutofit/>
          </a:bodyPr>
          <a:lstStyle/>
          <a:p>
            <a:r>
              <a:rPr lang="en-GB" dirty="0"/>
              <a:t>Validate proportional hazards assumption</a:t>
            </a:r>
          </a:p>
          <a:p>
            <a:r>
              <a:rPr lang="en-US" i="1" dirty="0"/>
              <a:t>Partial residuals for the proportional hazards regression model</a:t>
            </a:r>
            <a:r>
              <a:rPr lang="en-US" dirty="0"/>
              <a:t> (Schoenfeld, 1982)</a:t>
            </a:r>
          </a:p>
          <a:p>
            <a:r>
              <a:rPr lang="en-US" dirty="0"/>
              <a:t>Compare actual covariates to those “predicted” by the model</a:t>
            </a:r>
          </a:p>
          <a:p>
            <a:pPr lvl="1"/>
            <a:r>
              <a:rPr lang="en-US" dirty="0"/>
              <a:t>Risk-weighted average over risk set</a:t>
            </a:r>
          </a:p>
          <a:p>
            <a:r>
              <a:rPr lang="en-US" dirty="0"/>
              <a:t>If the assumption holds, looks like random noise</a:t>
            </a:r>
          </a:p>
          <a:p>
            <a:endParaRPr lang="en-US" dirty="0"/>
          </a:p>
          <a:p>
            <a:pPr marL="0" indent="0">
              <a:buNone/>
            </a:pPr>
            <a:r>
              <a:rPr lang="en-GB" dirty="0"/>
              <a:t>	Developed novel MPC protocol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8EF71-3B59-AD98-5AC0-CC4B8F4B0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AA3272-2925-80C2-7E4E-70DF8DF24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32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E602E4-93AC-63EF-656D-F74192E5B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Schoenfeld Residuals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E404164-AB74-D23C-E8A9-228579398A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9FA75F-B3C8-7550-5DFB-819675AB4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441" y="1768832"/>
            <a:ext cx="4877434" cy="324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2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DCBF3A25-9207-4AF2-664B-6ECA98ABB46E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1038224" y="2167800"/>
                <a:ext cx="6415527" cy="33224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dirty="0"/>
                  <a:t>Hazard </a:t>
                </a:r>
                <a:r>
                  <a:rPr lang="en-US" dirty="0"/>
                  <a:t>for individual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𝜷</m:t>
                        </m:r>
                      </m:sup>
                    </m:sSup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US" b="0" dirty="0"/>
                  <a:t>Weight for individual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b="0" dirty="0"/>
                  <a:t> and covariate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b="0" dirty="0"/>
                  <a:t>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𝜷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/>
                  <a:t>Expected covariate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b="0" dirty="0"/>
                  <a:t> for individual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b="0" dirty="0"/>
                  <a:t>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𝑘𝑗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u="sng" dirty="0"/>
                  <a:t>Idea:</a:t>
                </a:r>
                <a:r>
                  <a:rPr lang="en-GB" dirty="0"/>
                  <a:t> cleverly precompute the numerator and denominator </a:t>
                </a:r>
                <a:r>
                  <a:rPr lang="en-GB" i="1" dirty="0"/>
                  <a:t>offline</a:t>
                </a:r>
                <a:r>
                  <a:rPr lang="en-GB" dirty="0"/>
                  <a:t>,</a:t>
                </a:r>
              </a:p>
              <a:p>
                <a:pPr marL="0" indent="0">
                  <a:buNone/>
                </a:pPr>
                <a:r>
                  <a:rPr lang="en-GB" dirty="0"/>
                  <a:t>then we only need an MPC protocol for the division</a:t>
                </a:r>
              </a:p>
            </p:txBody>
          </p:sp>
        </mc:Choice>
        <mc:Fallback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DCBF3A25-9207-4AF2-664B-6ECA98ABB4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1038224" y="2167800"/>
                <a:ext cx="6415527" cy="3322498"/>
              </a:xfrm>
              <a:blipFill>
                <a:blip r:embed="rId2"/>
                <a:stretch>
                  <a:fillRect l="-1899" t="-12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22A5C-BED6-61CE-4053-07CD1E96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F4F86-703A-5843-1DB7-5F131495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33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9155D-C424-0558-1D3F-7B95A8AB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MPC Schoenfeld Residuals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223E3D69-455A-779E-371E-329B9EC4C1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6D34D6-9BD1-D2C0-2806-331DAFD32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371" y="1312860"/>
            <a:ext cx="4206903" cy="370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59485-EAA0-AFF0-CD51-347C8BCAE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8224" y="2167800"/>
            <a:ext cx="6415527" cy="3322498"/>
          </a:xfrm>
        </p:spPr>
        <p:txBody>
          <a:bodyPr>
            <a:normAutofit/>
          </a:bodyPr>
          <a:lstStyle/>
          <a:p>
            <a:r>
              <a:rPr lang="en-GB" dirty="0"/>
              <a:t>MPC alliance Europe</a:t>
            </a:r>
          </a:p>
          <a:p>
            <a:r>
              <a:rPr lang="en-GB" dirty="0"/>
              <a:t>Market maturity and startups</a:t>
            </a:r>
          </a:p>
          <a:p>
            <a:pPr lvl="1"/>
            <a:r>
              <a:rPr lang="en-GB" dirty="0" err="1"/>
              <a:t>Linksight</a:t>
            </a:r>
            <a:r>
              <a:rPr lang="en-GB" dirty="0"/>
              <a:t>, Roseman Labs (Netherlands)</a:t>
            </a:r>
          </a:p>
          <a:p>
            <a:pPr lvl="1"/>
            <a:r>
              <a:rPr lang="en-GB" dirty="0" err="1"/>
              <a:t>Partisia</a:t>
            </a:r>
            <a:r>
              <a:rPr lang="en-GB" dirty="0"/>
              <a:t> (Denmark)</a:t>
            </a:r>
          </a:p>
          <a:p>
            <a:r>
              <a:rPr lang="en-GB" dirty="0"/>
              <a:t>Other PETs</a:t>
            </a:r>
          </a:p>
          <a:p>
            <a:pPr lvl="1"/>
            <a:r>
              <a:rPr lang="en-GB" dirty="0"/>
              <a:t>FHE: encrypted cloud computation </a:t>
            </a:r>
            <a:r>
              <a:rPr lang="en-US" dirty="0"/>
              <a:t>→</a:t>
            </a:r>
            <a:endParaRPr lang="en-GB" dirty="0"/>
          </a:p>
          <a:p>
            <a:pPr lvl="1"/>
            <a:r>
              <a:rPr lang="en-GB" dirty="0"/>
              <a:t>ZKP: automated compliance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2BB88-DEB2-380C-5AD2-EA1039DD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6345237"/>
            <a:ext cx="6733752" cy="153987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05 May 2026 | Privacy Enhancing Technologies and Their Applications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2C40C-EC9B-6AFC-2524-2DD005B9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4090" y="6345238"/>
            <a:ext cx="345281" cy="153987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B5DC5B-6873-43DB-ADC7-B15ACCE0DFDB}" type="slidenum">
              <a:rPr lang="en-GB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34</a:t>
            </a:fld>
            <a:endParaRPr lang="en-GB" sz="5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87A920-7378-5E1A-72D7-19B41989C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3" y="1089025"/>
            <a:ext cx="6415527" cy="827088"/>
          </a:xfrm>
        </p:spPr>
        <p:txBody>
          <a:bodyPr anchor="t">
            <a:normAutofit/>
          </a:bodyPr>
          <a:lstStyle/>
          <a:p>
            <a:r>
              <a:rPr lang="en-GB" dirty="0"/>
              <a:t>Outlook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25B7736-D57A-830D-A034-25F12DD6DD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MPC Alliance">
            <a:extLst>
              <a:ext uri="{FF2B5EF4-FFF2-40B4-BE49-F238E27FC236}">
                <a16:creationId xmlns:a16="http://schemas.microsoft.com/office/drawing/2014/main" id="{BF81DC8B-6F71-D46D-CB42-2AB451E78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75" y="989943"/>
            <a:ext cx="3211207" cy="147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698E31-EE4E-DF61-569B-ED9EBB4F9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590" y="2915951"/>
            <a:ext cx="3082008" cy="272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2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19816-B7CC-B169-6807-A9F6936D3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78C614-6601-AACF-8121-978271DD219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45238"/>
            <a:ext cx="6732588" cy="153987"/>
          </a:xfrm>
        </p:spPr>
        <p:txBody>
          <a:bodyPr/>
          <a:lstStyle/>
          <a:p>
            <a:r>
              <a:rPr lang="en-GB"/>
              <a:t>05 May 2026 | Privacy Enhancing Technologies and Their Applications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DE6119-B049-EA91-E61D-68A393113C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47513" y="6345238"/>
            <a:ext cx="344487" cy="153987"/>
          </a:xfrm>
        </p:spPr>
        <p:txBody>
          <a:bodyPr/>
          <a:lstStyle/>
          <a:p>
            <a:fld id="{D7B5DC5B-6873-43DB-ADC7-B15ACCE0DFDB}" type="slidenum">
              <a:rPr lang="en-GB" smtClean="0"/>
              <a:pPr/>
              <a:t>35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99A5EC-7294-888A-54E2-6C75391A7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761" y="2547814"/>
            <a:ext cx="5896798" cy="176237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6A8793E-12F1-FCF1-B71D-5C4A325024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42176" y="2670522"/>
            <a:ext cx="7677580" cy="1247823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>Thank you for your attention</a:t>
            </a:r>
            <a:br>
              <a:rPr lang="en-GB" sz="4000" dirty="0">
                <a:solidFill>
                  <a:schemeClr val="bg1"/>
                </a:solidFill>
              </a:rPr>
            </a:b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9EA2880-FB5A-3655-FDBC-1D9B0074F246}"/>
              </a:ext>
            </a:extLst>
          </p:cNvPr>
          <p:cNvSpPr txBox="1">
            <a:spLocks/>
          </p:cNvSpPr>
          <p:nvPr/>
        </p:nvSpPr>
        <p:spPr>
          <a:xfrm>
            <a:off x="8052906" y="4899720"/>
            <a:ext cx="4139094" cy="12478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solidFill>
                  <a:schemeClr val="bg1"/>
                </a:solidFill>
              </a:rPr>
              <a:t>Contact: sam.leder@tno.nl</a:t>
            </a:r>
          </a:p>
        </p:txBody>
      </p:sp>
    </p:spTree>
    <p:extLst>
      <p:ext uri="{BB962C8B-B14F-4D97-AF65-F5344CB8AC3E}">
        <p14:creationId xmlns:p14="http://schemas.microsoft.com/office/powerpoint/2010/main" val="1098344843"/>
      </p:ext>
    </p:extLst>
  </p:cSld>
  <p:clrMapOvr>
    <a:masterClrMapping/>
  </p:clrMapOvr>
</p:sld>
</file>

<file path=ppt/theme/theme1.xml><?xml version="1.0" encoding="utf-8"?>
<a:theme xmlns:a="http://schemas.openxmlformats.org/drawingml/2006/main" name="TNO Template-set">
  <a:themeElements>
    <a:clrScheme name="TNO Kleuren">
      <a:dk1>
        <a:srgbClr val="00030A"/>
      </a:dk1>
      <a:lt1>
        <a:sysClr val="window" lastClr="FFFFFF"/>
      </a:lt1>
      <a:dk2>
        <a:srgbClr val="000000"/>
      </a:dk2>
      <a:lt2>
        <a:srgbClr val="F0F3FA"/>
      </a:lt2>
      <a:accent1>
        <a:srgbClr val="123EB7"/>
      </a:accent1>
      <a:accent2>
        <a:srgbClr val="002484"/>
      </a:accent2>
      <a:accent3>
        <a:srgbClr val="F0F3FA"/>
      </a:accent3>
      <a:accent4>
        <a:srgbClr val="3369FF"/>
      </a:accent4>
      <a:accent5>
        <a:srgbClr val="F57118"/>
      </a:accent5>
      <a:accent6>
        <a:srgbClr val="F0F0F0"/>
      </a:accent6>
      <a:hlink>
        <a:srgbClr val="123EB7"/>
      </a:hlink>
      <a:folHlink>
        <a:srgbClr val="F0F0F0"/>
      </a:folHlink>
    </a:clrScheme>
    <a:fontScheme name="Aangepast 5">
      <a:majorFont>
        <a:latin typeface="PP Object Sans Heavy"/>
        <a:ea typeface=""/>
        <a:cs typeface=""/>
      </a:majorFont>
      <a:minorFont>
        <a:latin typeface="FS Me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18090</TotalTime>
  <Words>961</Words>
  <Application>Microsoft Office PowerPoint</Application>
  <PresentationFormat>Widescreen</PresentationFormat>
  <Paragraphs>217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Cambria Math</vt:lpstr>
      <vt:lpstr>Calibri</vt:lpstr>
      <vt:lpstr>Segoe UI</vt:lpstr>
      <vt:lpstr>Arial</vt:lpstr>
      <vt:lpstr>FS Me Pro</vt:lpstr>
      <vt:lpstr>PP Object Sans Heavy</vt:lpstr>
      <vt:lpstr>TNO Template-set</vt:lpstr>
      <vt:lpstr>Privacy Enhancing Technologies and Their Applications</vt:lpstr>
      <vt:lpstr>Introduction</vt:lpstr>
      <vt:lpstr>PowerPoint Presentation</vt:lpstr>
      <vt:lpstr>PowerPoint Presentation</vt:lpstr>
      <vt:lpstr>PowerPoint Presentation</vt:lpstr>
      <vt:lpstr>Privacy Enhancing Technologies</vt:lpstr>
      <vt:lpstr>A secret sharing scheme</vt:lpstr>
      <vt:lpstr>A secret sharing scheme</vt:lpstr>
      <vt:lpstr>PowerPoint Presentation</vt:lpstr>
      <vt:lpstr>Secure Multi-Party Computation</vt:lpstr>
      <vt:lpstr>Use case: logistics</vt:lpstr>
      <vt:lpstr>Use case: fraud detection</vt:lpstr>
      <vt:lpstr>Use case: auctions</vt:lpstr>
      <vt:lpstr>Federated Learning</vt:lpstr>
      <vt:lpstr>Federated Learning</vt:lpstr>
      <vt:lpstr>Federated Learning</vt:lpstr>
      <vt:lpstr>Federated Learning</vt:lpstr>
      <vt:lpstr>Federated Learning</vt:lpstr>
      <vt:lpstr>Federated Learning</vt:lpstr>
      <vt:lpstr>CONVINCED</vt:lpstr>
      <vt:lpstr>Methods</vt:lpstr>
      <vt:lpstr>MPC Approach</vt:lpstr>
      <vt:lpstr>Results</vt:lpstr>
      <vt:lpstr>Secur-e-Health</vt:lpstr>
      <vt:lpstr>PowerPoint Presentation</vt:lpstr>
      <vt:lpstr>Cox Regression</vt:lpstr>
      <vt:lpstr>Survival stacking</vt:lpstr>
      <vt:lpstr>Survival stacking</vt:lpstr>
      <vt:lpstr>Federated Logistic Regression</vt:lpstr>
      <vt:lpstr>Results</vt:lpstr>
      <vt:lpstr>PowerPoint Presentation</vt:lpstr>
      <vt:lpstr>Schoenfeld Residuals</vt:lpstr>
      <vt:lpstr>MPC Schoenfeld Residuals</vt:lpstr>
      <vt:lpstr>Outlook</vt:lpstr>
      <vt:lpstr>Thank you for your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Enhancing Technologies and Their Applications</dc:title>
  <dc:creator>Leder, S.B. (Sam)</dc:creator>
  <cp:keywords/>
  <cp:lastModifiedBy>Leder, S.B. (Sam)</cp:lastModifiedBy>
  <cp:revision>130</cp:revision>
  <dcterms:created xsi:type="dcterms:W3CDTF">2018-03-15T13:05:51Z</dcterms:created>
  <dcterms:modified xsi:type="dcterms:W3CDTF">2026-04-29T14:27:22Z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1175448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D8.0.4</vt:lpwstr>
  </property>
  <property fmtid="{D5CDD505-2E9C-101B-9397-08002B2CF9AE}" pid="5" name="do_Template">
    <vt:lpwstr>TNO.pptx</vt:lpwstr>
  </property>
  <property fmtid="{D5CDD505-2E9C-101B-9397-08002B2CF9AE}" pid="6" name="do_LanguageID">
    <vt:lpwstr>2057</vt:lpwstr>
  </property>
  <property fmtid="{D5CDD505-2E9C-101B-9397-08002B2CF9AE}" pid="7" name="CreatedWithVersion">
    <vt:lpwstr>1.11.3</vt:lpwstr>
  </property>
  <property fmtid="{D5CDD505-2E9C-101B-9397-08002B2CF9AE}" pid="8" name="do_Title">
    <vt:lpwstr>Privacy Enhancing Technologies and Their Applications</vt:lpwstr>
  </property>
  <property fmtid="{D5CDD505-2E9C-101B-9397-08002B2CF9AE}" pid="9" name="do_Subtitle">
    <vt:lpwstr/>
  </property>
  <property fmtid="{D5CDD505-2E9C-101B-9397-08002B2CF9AE}" pid="10" name="do_Speaker">
    <vt:lpwstr>Leder, S.B. (Sam)</vt:lpwstr>
  </property>
  <property fmtid="{D5CDD505-2E9C-101B-9397-08002B2CF9AE}" pid="11" name="do_Location">
    <vt:lpwstr>Aalborg</vt:lpwstr>
  </property>
  <property fmtid="{D5CDD505-2E9C-101B-9397-08002B2CF9AE}" pid="12" name="do_Date">
    <vt:lpwstr>True</vt:lpwstr>
  </property>
  <property fmtid="{D5CDD505-2E9C-101B-9397-08002B2CF9AE}" pid="13" name="do_DateHandout">
    <vt:lpwstr>False</vt:lpwstr>
  </property>
  <property fmtid="{D5CDD505-2E9C-101B-9397-08002B2CF9AE}" pid="14" name="do_DateValue">
    <vt:lpwstr>05-05-2026</vt:lpwstr>
  </property>
  <property fmtid="{D5CDD505-2E9C-101B-9397-08002B2CF9AE}" pid="15" name="do_SlideNumber">
    <vt:lpwstr>True</vt:lpwstr>
  </property>
  <property fmtid="{D5CDD505-2E9C-101B-9397-08002B2CF9AE}" pid="16" name="do_SlideNumberHandout">
    <vt:lpwstr>False</vt:lpwstr>
  </property>
  <property fmtid="{D5CDD505-2E9C-101B-9397-08002B2CF9AE}" pid="17" name="do_Footer">
    <vt:lpwstr>True</vt:lpwstr>
  </property>
  <property fmtid="{D5CDD505-2E9C-101B-9397-08002B2CF9AE}" pid="18" name="do_FooterHandout">
    <vt:lpwstr>False</vt:lpwstr>
  </property>
  <property fmtid="{D5CDD505-2E9C-101B-9397-08002B2CF9AE}" pid="19" name="do_Language">
    <vt:lpwstr>2057</vt:lpwstr>
  </property>
</Properties>
</file>